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42667" y="46630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68" y="176821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8" y="1956376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8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67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10/3/2015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44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shall not endorse.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674" y="1854192"/>
            <a:ext cx="5675551" cy="1574808"/>
          </a:xfrm>
        </p:spPr>
        <p:txBody>
          <a:bodyPr/>
          <a:lstStyle/>
          <a:p>
            <a:r>
              <a:rPr lang="en-US" dirty="0" smtClean="0"/>
              <a:t>Collaboration is the 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85" y="1654139"/>
            <a:ext cx="3549721" cy="354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picks a tool unsuited to a task should not complain if it does no more than cut the hand that holds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</TotalTime>
  <Words>29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Introduction</vt:lpstr>
      <vt:lpstr> You shall not endorse.</vt:lpstr>
      <vt:lpstr>Collaboration is the key</vt:lpstr>
      <vt:lpstr>Who picks a tool unsuited to a task should not complain if it does no more than cut the hand that holds it.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Goel</dc:creator>
  <cp:lastModifiedBy>Akshat Goel</cp:lastModifiedBy>
  <cp:revision>20</cp:revision>
  <dcterms:created xsi:type="dcterms:W3CDTF">2015-10-02T13:18:30Z</dcterms:created>
  <dcterms:modified xsi:type="dcterms:W3CDTF">2015-10-03T07:15:01Z</dcterms:modified>
</cp:coreProperties>
</file>