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63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1030288" y="264003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am I?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coder.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traveler.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ge</a:t>
            </a:r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rolling!!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279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Celestial</vt:lpstr>
      <vt:lpstr>PowerPoint Presentation</vt:lpstr>
      <vt:lpstr>A coder.</vt:lpstr>
      <vt:lpstr>A traveler.</vt:lpstr>
      <vt:lpstr>Let’s get rolling!!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48</cp:revision>
  <dcterms:created xsi:type="dcterms:W3CDTF">2015-10-02T13:18:30Z</dcterms:created>
  <dcterms:modified xsi:type="dcterms:W3CDTF">2015-11-14T14:19:27Z</dcterms:modified>
</cp:coreProperties>
</file>