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Automating the process of compiling the source code into binaries.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widespread and one of the oldest.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suited for large number of files and dynamic dependencies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Widespread for C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 under Apache foundation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</a:t>
            </a:r>
            <a:r>
              <a:rPr lang="en-US" dirty="0" smtClean="0"/>
              <a:t>for Java. Needs Java platform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files are written in XML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portable than 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Cumbersome for large projects.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31" y="2013733"/>
            <a:ext cx="3776044" cy="23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Introduced to improve upon 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XML like 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download dependencies over the network (Ant uses Ivy for this).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Convention over configuration hampers flexibility.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96" y="2971800"/>
            <a:ext cx="4424736" cy="11437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12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Relatively new. Released in 2012.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Picking up fast because of inclusion in Android Studio.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use XML. </a:t>
            </a:r>
            <a:r>
              <a:rPr lang="en-US" dirty="0" smtClean="0"/>
              <a:t>Uses own DSL based on Groovy.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Shorter and cleaner scripts.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84" y="2971800"/>
            <a:ext cx="4449538" cy="11945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8832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308</TotalTime>
  <Words>139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Build tools</vt:lpstr>
      <vt:lpstr>Automating the process of compiling the source code into binaries.</vt:lpstr>
      <vt:lpstr>Make</vt:lpstr>
      <vt:lpstr>ANT</vt:lpstr>
      <vt:lpstr>MAVEN</vt:lpstr>
      <vt:lpstr>GRADLE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107</cp:revision>
  <dcterms:created xsi:type="dcterms:W3CDTF">2015-10-02T13:18:30Z</dcterms:created>
  <dcterms:modified xsi:type="dcterms:W3CDTF">2015-10-03T12:50:43Z</dcterms:modified>
</cp:coreProperties>
</file>