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Freemium web-based project management.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 and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for quick start and small projects.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119" y="2367337"/>
            <a:ext cx="2524018" cy="25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6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Comprehensive enterprise solution for Agil</a:t>
            </a:r>
            <a:r>
              <a:rPr lang="en-US" dirty="0" smtClean="0"/>
              <a:t>e projects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Feature-rich and vast number of plugins.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Integrates with other </a:t>
            </a:r>
            <a:r>
              <a:rPr lang="en-US" dirty="0" err="1" smtClean="0"/>
              <a:t>Atlassian’s</a:t>
            </a:r>
            <a:r>
              <a:rPr lang="en-US" dirty="0" smtClean="0"/>
              <a:t>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for in-house enterprise hosting and complex projects.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59" y="2599361"/>
            <a:ext cx="3969250" cy="1984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3673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 to start and mobile-friendly.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search and data archiving.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use.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3" y="1813877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312</TotalTime>
  <Words>67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Collaboration</vt:lpstr>
      <vt:lpstr>Trello</vt:lpstr>
      <vt:lpstr>JIRA</vt:lpstr>
      <vt:lpstr>Slack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135</cp:revision>
  <dcterms:created xsi:type="dcterms:W3CDTF">2015-10-02T13:18:30Z</dcterms:created>
  <dcterms:modified xsi:type="dcterms:W3CDTF">2015-10-03T14:55:58Z</dcterms:modified>
</cp:coreProperties>
</file>