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26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3" d="100"/>
          <a:sy n="93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5923F103-BC34-4FE4-A40E-EDDEECFDA5D0}" type="datetimeFigureOut">
              <a:rPr lang="en-US" smtClean="0"/>
              <a:pPr/>
              <a:t>10/3/2015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1282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10/3/2015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999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10/3/2015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356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smtClean="0"/>
              <a:t>10/3/2015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3658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tion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542667" y="466306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2668" y="176821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8" y="1956376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3767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smtClean="0"/>
              <a:t>10/3/2015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5089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10/3/2015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41868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10/3/2015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391655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10/3/2015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4150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10/3/2015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631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10/3/2015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079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10/3/2015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 userDrawn="1"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</p:spTree>
    <p:extLst>
      <p:ext uri="{BB962C8B-B14F-4D97-AF65-F5344CB8AC3E}">
        <p14:creationId xmlns:p14="http://schemas.microsoft.com/office/powerpoint/2010/main" val="4267790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10/3/2015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443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10/3/2015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103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10/3/2015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266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10/3/2015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60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10/3/2015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493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10/3/2015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722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BE451C3-0FF4-47C4-B829-773ADF60F88C}" type="datetimeFigureOut">
              <a:rPr lang="en-US" smtClean="0"/>
              <a:t>10/3/2015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7380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27" r:id="rId1"/>
    <p:sldLayoutId id="2147483928" r:id="rId2"/>
    <p:sldLayoutId id="2147483929" r:id="rId3"/>
    <p:sldLayoutId id="2147483930" r:id="rId4"/>
    <p:sldLayoutId id="2147483931" r:id="rId5"/>
    <p:sldLayoutId id="2147483932" r:id="rId6"/>
    <p:sldLayoutId id="2147483933" r:id="rId7"/>
    <p:sldLayoutId id="2147483934" r:id="rId8"/>
    <p:sldLayoutId id="2147483935" r:id="rId9"/>
    <p:sldLayoutId id="2147483936" r:id="rId10"/>
    <p:sldLayoutId id="2147483937" r:id="rId11"/>
    <p:sldLayoutId id="2147483938" r:id="rId12"/>
    <p:sldLayoutId id="2147483944" r:id="rId13"/>
    <p:sldLayoutId id="2147483939" r:id="rId14"/>
    <p:sldLayoutId id="2147483940" r:id="rId15"/>
    <p:sldLayoutId id="2147483941" r:id="rId16"/>
    <p:sldLayoutId id="2147483942" r:id="rId17"/>
    <p:sldLayoutId id="2147483943" r:id="rId18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Continuous Integration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84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</a:t>
            </a:r>
            <a:r>
              <a:rPr lang="en-US" dirty="0"/>
              <a:t>of merging all developer working copies to a shared mainline several times a day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252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Jenkins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Strong </a:t>
            </a:r>
            <a:r>
              <a:rPr lang="en-US" dirty="0" smtClean="0"/>
              <a:t>web based UI for quick job (projec</a:t>
            </a:r>
            <a:r>
              <a:rPr lang="en-US" dirty="0" smtClean="0"/>
              <a:t>t) deployment.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Forked off from Hudson, project by Sun Microsystems.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Wide range of plugins available.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Strong community.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237" y="1956876"/>
            <a:ext cx="2291022" cy="3170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861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Travis CI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Easiest to get started with.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Enterprise software. Free for open-source projects.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Integration with GitHub.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Mainly for web applications.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445" y="2155234"/>
            <a:ext cx="2552381" cy="252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1710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282</TotalTime>
  <Words>74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Celestial</vt:lpstr>
      <vt:lpstr>Continuous Integration</vt:lpstr>
      <vt:lpstr>Practice of merging all developer working copies to a shared mainline several times a day</vt:lpstr>
      <vt:lpstr>Jenkins</vt:lpstr>
      <vt:lpstr>Travis CI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Akshat Goel</dc:creator>
  <cp:lastModifiedBy>Akshat Goel</cp:lastModifiedBy>
  <cp:revision>112</cp:revision>
  <dcterms:created xsi:type="dcterms:W3CDTF">2015-10-02T13:18:30Z</dcterms:created>
  <dcterms:modified xsi:type="dcterms:W3CDTF">2015-10-03T13:40:41Z</dcterms:modified>
</cp:coreProperties>
</file>