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web based UI for quick job (project)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Forked off from Hudson, project by Sun Microsystems.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 range of plugins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community.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37" y="1956876"/>
            <a:ext cx="2291022" cy="31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Sumo Logic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Easiest to get started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Enterprise software. Free for open-source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Mainly for web applications.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45" y="2155234"/>
            <a:ext cx="2552381" cy="25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326</TotalTime>
  <Words>58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Logging</vt:lpstr>
      <vt:lpstr>Splunk</vt:lpstr>
      <vt:lpstr>Sumo Logic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116</cp:revision>
  <dcterms:created xsi:type="dcterms:W3CDTF">2015-10-02T13:18:30Z</dcterms:created>
  <dcterms:modified xsi:type="dcterms:W3CDTF">2015-10-03T16:37:52Z</dcterms:modified>
</cp:coreProperties>
</file>