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6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28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9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5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65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542667" y="466306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668" y="176821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8" y="1956376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76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08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186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916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15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3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7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 userDrawn="1"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26779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4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0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6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9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2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38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44" r:id="rId13"/>
    <p:sldLayoutId id="2147483939" r:id="rId14"/>
    <p:sldLayoutId id="2147483940" r:id="rId15"/>
    <p:sldLayoutId id="2147483941" r:id="rId16"/>
    <p:sldLayoutId id="2147483942" r:id="rId17"/>
    <p:sldLayoutId id="2147483943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Relic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SAAS based application performance management product with great 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for </a:t>
            </a:r>
            <a:r>
              <a:rPr lang="en-US" dirty="0"/>
              <a:t>Ruby, PHP, </a:t>
            </a:r>
            <a:r>
              <a:rPr lang="en-US" dirty="0" err="1"/>
              <a:t>.Net</a:t>
            </a:r>
            <a:r>
              <a:rPr lang="en-US" dirty="0"/>
              <a:t>, Java, Python, and Node.js Apps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457" y="2175553"/>
            <a:ext cx="3500062" cy="262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6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GraphitE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scalable real-time graphing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 tracking.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Collects, stores, and displays time series data in real time.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457" y="2175553"/>
            <a:ext cx="3500062" cy="262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308</TotalTime>
  <Words>53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Monitoring</vt:lpstr>
      <vt:lpstr>New Relic</vt:lpstr>
      <vt:lpstr>GraphitE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Goel</dc:creator>
  <cp:lastModifiedBy>Akshat Goel</cp:lastModifiedBy>
  <cp:revision>128</cp:revision>
  <dcterms:created xsi:type="dcterms:W3CDTF">2015-10-02T13:18:30Z</dcterms:created>
  <dcterms:modified xsi:type="dcterms:W3CDTF">2015-10-03T16:26:34Z</dcterms:modified>
</cp:coreProperties>
</file>