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6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3" d="100"/>
          <a:sy n="93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5923F103-BC34-4FE4-A40E-EDDEECFDA5D0}" type="datetimeFigureOut">
              <a:rPr lang="en-US" smtClean="0"/>
              <a:pPr/>
              <a:t>10/3/2015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1282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999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35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3658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542667" y="466306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2668" y="176821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8" y="1956376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3767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5089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41868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39165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4150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631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079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 userDrawn="1"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4267790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443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103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266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60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493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722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BE451C3-0FF4-47C4-B829-773ADF60F88C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7380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7" r:id="rId11"/>
    <p:sldLayoutId id="2147483938" r:id="rId12"/>
    <p:sldLayoutId id="2147483944" r:id="rId13"/>
    <p:sldLayoutId id="2147483939" r:id="rId14"/>
    <p:sldLayoutId id="2147483940" r:id="rId15"/>
    <p:sldLayoutId id="2147483941" r:id="rId16"/>
    <p:sldLayoutId id="2147483942" r:id="rId17"/>
    <p:sldLayoutId id="2147483943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84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ontrol </a:t>
            </a:r>
            <a:r>
              <a:rPr lang="en-US" dirty="0"/>
              <a:t>the execution of tests and the comparison of actual outcomes with predicted outcomes.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252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Stron</a:t>
            </a:r>
            <a:r>
              <a:rPr lang="en-US" dirty="0" smtClean="0"/>
              <a:t>g IDE and supporting tools for non-technical test writers</a:t>
            </a:r>
            <a:r>
              <a:rPr lang="en-US" dirty="0" smtClean="0"/>
              <a:t>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Massive community and support.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Suited for developers who are always connected.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861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Cucumber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More technical than Selenium.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Behavior-driven development. Business-documents to tests.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Relatively smaller community than Selenium.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Suited for all levels of tests – Units, integration,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1710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256</TotalTime>
  <Words>72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Celestial</vt:lpstr>
      <vt:lpstr>Test tools</vt:lpstr>
      <vt:lpstr>Control the execution of tests and the comparison of actual outcomes with predicted outcomes.</vt:lpstr>
      <vt:lpstr>Selenium</vt:lpstr>
      <vt:lpstr>Cucumber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Akshat Goel</dc:creator>
  <cp:lastModifiedBy>Akshat Goel</cp:lastModifiedBy>
  <cp:revision>88</cp:revision>
  <dcterms:created xsi:type="dcterms:W3CDTF">2015-10-02T13:18:30Z</dcterms:created>
  <dcterms:modified xsi:type="dcterms:W3CDTF">2015-10-03T13:14:01Z</dcterms:modified>
</cp:coreProperties>
</file>