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</a:t>
            </a:r>
            <a:r>
              <a:rPr lang="en-US" dirty="0"/>
              <a:t> is </a:t>
            </a:r>
            <a:r>
              <a:rPr lang="en-US" dirty="0" smtClean="0"/>
              <a:t>the </a:t>
            </a:r>
            <a:r>
              <a:rPr lang="en-US" dirty="0"/>
              <a:t>management of changes to </a:t>
            </a:r>
            <a:r>
              <a:rPr lang="en-US" dirty="0" smtClean="0"/>
              <a:t>files or sets of files.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27470"/>
            <a:ext cx="10131428" cy="176373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Types of Version Control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Centralized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Suited for developers who are always connected.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61" y="2113908"/>
            <a:ext cx="3261981" cy="28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Linus Torvalds for Linux kernel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can work offline.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3" y="1600200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Enterprise offering. Not open-source.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for large repositories with binary </a:t>
            </a:r>
            <a:r>
              <a:rPr lang="en-US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Powerful GUI tools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Suitable for 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55" y="1042226"/>
            <a:ext cx="2151741" cy="37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233</TotalTime>
  <Words>64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Version control</vt:lpstr>
      <vt:lpstr>Version control is the management of changes to files or sets of files.</vt:lpstr>
      <vt:lpstr>Subversion</vt:lpstr>
      <vt:lpstr>Git</vt:lpstr>
      <vt:lpstr>PERFORCE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72</cp:revision>
  <dcterms:created xsi:type="dcterms:W3CDTF">2015-10-02T13:18:30Z</dcterms:created>
  <dcterms:modified xsi:type="dcterms:W3CDTF">2015-10-03T11:31:37Z</dcterms:modified>
</cp:coreProperties>
</file>