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1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3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CF8C-56B1-48B0-BBBB-F58C25C0DE4C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76FC-CC51-4524-9508-9FC7B0B69B8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CF8C-56B1-48B0-BBBB-F58C25C0DE4C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76FC-CC51-4524-9508-9FC7B0B69B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CF8C-56B1-48B0-BBBB-F58C25C0DE4C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76FC-CC51-4524-9508-9FC7B0B69B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CF8C-56B1-48B0-BBBB-F58C25C0DE4C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76FC-CC51-4524-9508-9FC7B0B69B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CF8C-56B1-48B0-BBBB-F58C25C0DE4C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76FC-CC51-4524-9508-9FC7B0B69B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CF8C-56B1-48B0-BBBB-F58C25C0DE4C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76FC-CC51-4524-9508-9FC7B0B69B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CF8C-56B1-48B0-BBBB-F58C25C0DE4C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76FC-CC51-4524-9508-9FC7B0B69B80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CF8C-56B1-48B0-BBBB-F58C25C0DE4C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76FC-CC51-4524-9508-9FC7B0B69B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CF8C-56B1-48B0-BBBB-F58C25C0DE4C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76FC-CC51-4524-9508-9FC7B0B69B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CF8C-56B1-48B0-BBBB-F58C25C0DE4C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76FC-CC51-4524-9508-9FC7B0B69B8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CF8C-56B1-48B0-BBBB-F58C25C0DE4C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76FC-CC51-4524-9508-9FC7B0B69B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31B9CF8C-56B1-48B0-BBBB-F58C25C0DE4C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89B76FC-CC51-4524-9508-9FC7B0B69B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2276872"/>
            <a:ext cx="7543800" cy="3828256"/>
          </a:xfrm>
        </p:spPr>
        <p:txBody>
          <a:bodyPr/>
          <a:lstStyle/>
          <a:p>
            <a:r>
              <a:rPr lang="en-US" sz="9600" dirty="0" smtClean="0"/>
              <a:t>MED PLUS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6600" dirty="0" smtClean="0"/>
              <a:t>HEALTHY HEART CARE</a:t>
            </a:r>
            <a:endParaRPr lang="en-IN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5085184"/>
            <a:ext cx="6858000" cy="9906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 descr="Heart Health | Towcester Medical Cent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140968"/>
            <a:ext cx="2745879" cy="1833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8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38" y="1367611"/>
            <a:ext cx="7201524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752" y="620688"/>
            <a:ext cx="549449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85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9659"/>
            <a:ext cx="9144000" cy="427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00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6781800" cy="1600200"/>
          </a:xfrm>
        </p:spPr>
        <p:txBody>
          <a:bodyPr/>
          <a:lstStyle/>
          <a:p>
            <a:r>
              <a:rPr lang="en-US" dirty="0" smtClean="0"/>
              <a:t>TEAM DETAILS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844824"/>
            <a:ext cx="7543800" cy="3886200"/>
          </a:xfrm>
        </p:spPr>
        <p:txBody>
          <a:bodyPr/>
          <a:lstStyle/>
          <a:p>
            <a:r>
              <a:rPr lang="en-US" sz="2800" dirty="0" smtClean="0"/>
              <a:t>TEAM NAME : PARALLEL HACKERS</a:t>
            </a:r>
          </a:p>
          <a:p>
            <a:r>
              <a:rPr lang="en-US" sz="2800" dirty="0" smtClean="0"/>
              <a:t>TEAM MEMEBERS 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b="1" dirty="0" smtClean="0"/>
              <a:t>DIVVYAM R AGARWAL</a:t>
            </a:r>
          </a:p>
          <a:p>
            <a:pPr marL="0" indent="0">
              <a:buNone/>
            </a:pPr>
            <a:r>
              <a:rPr lang="en-US" b="1" dirty="0" smtClean="0"/>
              <a:t>JAYIT SAHA</a:t>
            </a:r>
          </a:p>
          <a:p>
            <a:pPr marL="0" indent="0">
              <a:buNone/>
            </a:pPr>
            <a:r>
              <a:rPr lang="en-US" b="1" dirty="0" smtClean="0"/>
              <a:t>ANANYA SAJWAN</a:t>
            </a:r>
          </a:p>
          <a:p>
            <a:pPr marL="0" indent="0">
              <a:buNone/>
            </a:pPr>
            <a:r>
              <a:rPr lang="en-US" b="1" dirty="0" smtClean="0"/>
              <a:t>ISHITA DASGUPTA</a:t>
            </a:r>
          </a:p>
          <a:p>
            <a:pPr marL="0" indent="0">
              <a:buNone/>
            </a:pPr>
            <a:r>
              <a:rPr lang="en-US" b="1" dirty="0" smtClean="0"/>
              <a:t>SOUMYADEEPTA DAS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4305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6781800" cy="1600200"/>
          </a:xfrm>
        </p:spPr>
        <p:txBody>
          <a:bodyPr/>
          <a:lstStyle/>
          <a:p>
            <a:r>
              <a:rPr lang="en-US" dirty="0" smtClean="0"/>
              <a:t>THANK YOU</a:t>
            </a:r>
            <a:r>
              <a:rPr lang="en-US" dirty="0"/>
              <a:t>!!!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844824"/>
            <a:ext cx="7543800" cy="3886200"/>
          </a:xfrm>
        </p:spPr>
        <p:txBody>
          <a:bodyPr/>
          <a:lstStyle/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8496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7285856" cy="1656184"/>
          </a:xfrm>
        </p:spPr>
        <p:txBody>
          <a:bodyPr/>
          <a:lstStyle/>
          <a:p>
            <a:r>
              <a:rPr lang="en-US" dirty="0" smtClean="0"/>
              <a:t>        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708920"/>
            <a:ext cx="7543800" cy="27340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Heart is the most important organ of our body and its really important to take care of </a:t>
            </a:r>
            <a:r>
              <a:rPr lang="en-US" dirty="0"/>
              <a:t>our heart</a:t>
            </a:r>
            <a:r>
              <a:rPr lang="en-US" dirty="0" smtClean="0"/>
              <a:t>. So we have made  a </a:t>
            </a:r>
            <a:r>
              <a:rPr lang="en-US" dirty="0"/>
              <a:t>heart disease predictor that allows the doctor to </a:t>
            </a:r>
            <a:r>
              <a:rPr lang="en-US" dirty="0" err="1"/>
              <a:t>analyse</a:t>
            </a:r>
            <a:r>
              <a:rPr lang="en-US" dirty="0"/>
              <a:t> and predict whether a person is prone to heart problems like heart attack etc. It comes with a </a:t>
            </a:r>
            <a:r>
              <a:rPr lang="en-US" dirty="0" err="1"/>
              <a:t>chatbot</a:t>
            </a:r>
            <a:r>
              <a:rPr lang="en-US" dirty="0"/>
              <a:t> for interaction as well as a doctor-patient chat interface to connect with the </a:t>
            </a:r>
            <a:r>
              <a:rPr lang="en-US" dirty="0" smtClean="0"/>
              <a:t>doctor.</a:t>
            </a:r>
          </a:p>
          <a:p>
            <a:r>
              <a:rPr lang="en-US" dirty="0" smtClean="0"/>
              <a:t>Most of the people don’t get to know whether their heart is prone to disease or not so this project will them in </a:t>
            </a:r>
            <a:r>
              <a:rPr lang="en-US" dirty="0" err="1" smtClean="0"/>
              <a:t>analysing</a:t>
            </a:r>
            <a:r>
              <a:rPr lang="en-US" dirty="0" smtClean="0"/>
              <a:t> it and then connecting to a doctor for treatment.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277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6781800" cy="1600200"/>
          </a:xfrm>
        </p:spPr>
        <p:txBody>
          <a:bodyPr/>
          <a:lstStyle/>
          <a:p>
            <a:r>
              <a:rPr lang="en-US" dirty="0" smtClean="0"/>
              <a:t>TECHNOLOGY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060848"/>
            <a:ext cx="7543800" cy="3886200"/>
          </a:xfrm>
        </p:spPr>
        <p:txBody>
          <a:bodyPr/>
          <a:lstStyle/>
          <a:p>
            <a:r>
              <a:rPr lang="en-US" dirty="0" smtClean="0"/>
              <a:t>We have used different programming </a:t>
            </a:r>
            <a:r>
              <a:rPr lang="en-US" dirty="0" err="1" smtClean="0"/>
              <a:t>lanuages</a:t>
            </a:r>
            <a:r>
              <a:rPr lang="en-US" dirty="0" smtClean="0"/>
              <a:t> for making this project:</a:t>
            </a:r>
          </a:p>
          <a:p>
            <a:r>
              <a:rPr lang="en-US" dirty="0" smtClean="0"/>
              <a:t>1)Django</a:t>
            </a:r>
          </a:p>
          <a:p>
            <a:r>
              <a:rPr lang="en-US" dirty="0" smtClean="0"/>
              <a:t>2)React.js</a:t>
            </a:r>
          </a:p>
          <a:p>
            <a:r>
              <a:rPr lang="en-US" dirty="0" smtClean="0"/>
              <a:t>3)POSTGRESQL</a:t>
            </a:r>
          </a:p>
          <a:p>
            <a:r>
              <a:rPr lang="en-US" dirty="0" smtClean="0"/>
              <a:t>4)TENSORFLOW, SCIKIT-LEARN,KERAS,THEANO,RASA,RASA NLU</a:t>
            </a:r>
          </a:p>
          <a:p>
            <a:r>
              <a:rPr lang="en-US" dirty="0" smtClean="0"/>
              <a:t>5)NODE.JS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5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392"/>
            <a:ext cx="6781800" cy="1600200"/>
          </a:xfrm>
        </p:spPr>
        <p:txBody>
          <a:bodyPr/>
          <a:lstStyle/>
          <a:p>
            <a:r>
              <a:rPr lang="en-US" dirty="0" smtClean="0"/>
              <a:t>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84784"/>
            <a:ext cx="7543800" cy="453650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Our project a lot of functions 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1)There is a login page where you put your details for logging in</a:t>
            </a:r>
          </a:p>
          <a:p>
            <a:pPr marL="0" indent="0">
              <a:buNone/>
            </a:pPr>
            <a:r>
              <a:rPr lang="en-US" dirty="0" smtClean="0"/>
              <a:t>2) Then the user has to enter all his details and based on his details it will be predicted whether his heart is healthy or not</a:t>
            </a:r>
          </a:p>
          <a:p>
            <a:pPr marL="0" indent="0">
              <a:buNone/>
            </a:pPr>
            <a:r>
              <a:rPr lang="en-US" dirty="0" smtClean="0"/>
              <a:t>3)If it is not healthy then it will show the  diseases that the user might get and it would  make you connect to a well qualified doctor which would help you in your treatment.</a:t>
            </a:r>
          </a:p>
          <a:p>
            <a:pPr marL="0" indent="0">
              <a:buNone/>
            </a:pPr>
            <a:r>
              <a:rPr lang="en-US" dirty="0" smtClean="0"/>
              <a:t>4) A health care </a:t>
            </a:r>
            <a:r>
              <a:rPr lang="en-US" dirty="0" err="1" smtClean="0"/>
              <a:t>Chatbot</a:t>
            </a:r>
            <a:r>
              <a:rPr lang="en-US" dirty="0" smtClean="0"/>
              <a:t> to diagnose diseases and reduce workload of doctors</a:t>
            </a:r>
          </a:p>
          <a:p>
            <a:pPr marL="0" indent="0">
              <a:buNone/>
            </a:pPr>
            <a:r>
              <a:rPr lang="en-US" dirty="0" smtClean="0"/>
              <a:t>5) A chat feature so that doctors and patient can communicate.</a:t>
            </a:r>
          </a:p>
          <a:p>
            <a:pPr marL="0" indent="0">
              <a:buNone/>
            </a:pPr>
            <a:r>
              <a:rPr lang="en-US" dirty="0" smtClean="0"/>
              <a:t>6) A Disease Predictor which can predict based on </a:t>
            </a:r>
            <a:r>
              <a:rPr lang="en-US" smtClean="0"/>
              <a:t>given symptoms.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718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6781800" cy="1600200"/>
          </a:xfrm>
        </p:spPr>
        <p:txBody>
          <a:bodyPr/>
          <a:lstStyle/>
          <a:p>
            <a:r>
              <a:rPr lang="en-US" dirty="0" smtClean="0"/>
              <a:t>BUISNESS PLAN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060848"/>
            <a:ext cx="7543800" cy="3886200"/>
          </a:xfrm>
        </p:spPr>
        <p:txBody>
          <a:bodyPr/>
          <a:lstStyle/>
          <a:p>
            <a:r>
              <a:rPr lang="en-US" dirty="0" smtClean="0"/>
              <a:t>Each of the doctor would be a well qualified doctor who would be currently working in top-notch hospitals.</a:t>
            </a:r>
          </a:p>
          <a:p>
            <a:r>
              <a:rPr lang="en-US" dirty="0" smtClean="0"/>
              <a:t>From each patient we would charge a very minimal consulting fees of </a:t>
            </a:r>
            <a:r>
              <a:rPr lang="en-US" dirty="0" err="1" smtClean="0"/>
              <a:t>Rs</a:t>
            </a:r>
            <a:r>
              <a:rPr lang="en-US" dirty="0" smtClean="0"/>
              <a:t>. 200-300 just for the smooth operation of our project.</a:t>
            </a:r>
          </a:p>
          <a:p>
            <a:r>
              <a:rPr lang="en-US" dirty="0" smtClean="0"/>
              <a:t>From this consulting fees well keep only 10 percent and the rest would go to the doctor.</a:t>
            </a:r>
          </a:p>
          <a:p>
            <a:r>
              <a:rPr lang="en-US" dirty="0" smtClean="0"/>
              <a:t>We have kept the consulting fees to be very less so that it can be accessed by all sections of the society.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998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4A22B4-AC30-4856-9563-5EFF26D1F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8" y="692696"/>
            <a:ext cx="7551447" cy="542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5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7655"/>
            <a:ext cx="9144000" cy="392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2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8149"/>
            <a:ext cx="9144000" cy="380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57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6786"/>
            <a:ext cx="9144000" cy="382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52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197</TotalTime>
  <Words>365</Words>
  <Application>Microsoft Office PowerPoint</Application>
  <PresentationFormat>On-screen Show (4:3)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Impact</vt:lpstr>
      <vt:lpstr>Times New Roman</vt:lpstr>
      <vt:lpstr>NewsPrint</vt:lpstr>
      <vt:lpstr>MED PLUS  HEALTHY HEART CARE</vt:lpstr>
      <vt:lpstr>         INTRODUCTION</vt:lpstr>
      <vt:lpstr>TECHNOLOGY USED</vt:lpstr>
      <vt:lpstr>FUNCTION</vt:lpstr>
      <vt:lpstr>BUISNESS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TEAM DETAILS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 PLUS  HEALTHY HEART CARE</dc:title>
  <dc:creator>Divvyam R Agarwal</dc:creator>
  <cp:lastModifiedBy>saha rick</cp:lastModifiedBy>
  <cp:revision>11</cp:revision>
  <dcterms:created xsi:type="dcterms:W3CDTF">2020-09-27T10:29:37Z</dcterms:created>
  <dcterms:modified xsi:type="dcterms:W3CDTF">2020-09-27T14:04:57Z</dcterms:modified>
</cp:coreProperties>
</file>