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228" y="2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5.walmartimages.com/asr/cc1e8142-7c0c-46c6-a2b2-df30d85d199a_1.5abf59f0479abdfb3bcb3c9faab2269e.jpeg?odnWidth=undefined&amp;odnHeight=undefined&amp;odnBg=ffffff">
            <a:extLst>
              <a:ext uri="{FF2B5EF4-FFF2-40B4-BE49-F238E27FC236}">
                <a16:creationId xmlns:a16="http://schemas.microsoft.com/office/drawing/2014/main" id="{412C2DB1-6BEA-41AA-99D4-64A30893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11" y="1044575"/>
            <a:ext cx="5869778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016125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016125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240665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16467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Stick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078336"/>
            <a:ext cx="124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Analog,</a:t>
            </a:r>
          </a:p>
          <a:p>
            <a:r>
              <a:rPr lang="en-US" dirty="0"/>
              <a:t>Dead Zone,</a:t>
            </a:r>
          </a:p>
          <a:p>
            <a:r>
              <a:rPr lang="en-US" dirty="0"/>
              <a:t>Ramp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609600" y="4071382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2576513" y="3787774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124927" y="3699906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519113" y="3716337"/>
            <a:ext cx="74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D-Pad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523876" y="4085669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Digital,</a:t>
            </a:r>
          </a:p>
          <a:p>
            <a:r>
              <a:rPr lang="en-US" dirty="0"/>
              <a:t>Blocking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242742" y="2498414"/>
            <a:ext cx="2220346" cy="217042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128921" y="2384593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Button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00083" y="469312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Digital,</a:t>
            </a:r>
          </a:p>
          <a:p>
            <a:pPr algn="r"/>
            <a:r>
              <a:rPr lang="en-US" dirty="0"/>
              <a:t>Non-Blocking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433498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8207581" y="1791806"/>
            <a:ext cx="1075363" cy="64169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93760" y="167798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2078453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304285" y="2445642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Analog,</a:t>
            </a:r>
          </a:p>
          <a:p>
            <a:pPr algn="r"/>
            <a:r>
              <a:rPr lang="en-US" dirty="0"/>
              <a:t>Dead Zone,</a:t>
            </a:r>
          </a:p>
          <a:p>
            <a:pPr algn="r"/>
            <a:r>
              <a:rPr lang="en-US" dirty="0"/>
              <a:t>Ramp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Gamepad Parts and Terms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3</cp:revision>
  <dcterms:created xsi:type="dcterms:W3CDTF">2019-02-06T17:03:21Z</dcterms:created>
  <dcterms:modified xsi:type="dcterms:W3CDTF">2019-02-06T17:23:00Z</dcterms:modified>
</cp:coreProperties>
</file>