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76" autoAdjust="0"/>
    <p:restoredTop sz="94660"/>
  </p:normalViewPr>
  <p:slideViewPr>
    <p:cSldViewPr snapToGrid="0">
      <p:cViewPr varScale="1">
        <p:scale>
          <a:sx n="259" d="100"/>
          <a:sy n="259" d="100"/>
        </p:scale>
        <p:origin x="199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6F28-DC47-4CDF-A0E9-4BBE2D93CCE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29B7-FF48-4224-A0D9-0830D741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8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6F28-DC47-4CDF-A0E9-4BBE2D93CCE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29B7-FF48-4224-A0D9-0830D741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6F28-DC47-4CDF-A0E9-4BBE2D93CCE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29B7-FF48-4224-A0D9-0830D741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6F28-DC47-4CDF-A0E9-4BBE2D93CCE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29B7-FF48-4224-A0D9-0830D741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0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6F28-DC47-4CDF-A0E9-4BBE2D93CCE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29B7-FF48-4224-A0D9-0830D741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9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6F28-DC47-4CDF-A0E9-4BBE2D93CCE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29B7-FF48-4224-A0D9-0830D741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7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6F28-DC47-4CDF-A0E9-4BBE2D93CCE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29B7-FF48-4224-A0D9-0830D741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7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6F28-DC47-4CDF-A0E9-4BBE2D93CCE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29B7-FF48-4224-A0D9-0830D741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8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6F28-DC47-4CDF-A0E9-4BBE2D93CCE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29B7-FF48-4224-A0D9-0830D741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6F28-DC47-4CDF-A0E9-4BBE2D93CCE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29B7-FF48-4224-A0D9-0830D741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6F28-DC47-4CDF-A0E9-4BBE2D93CCE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29B7-FF48-4224-A0D9-0830D741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2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86F28-DC47-4CDF-A0E9-4BBE2D93CCE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229B7-FF48-4224-A0D9-0830D741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9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F614-8A3B-4B29-A392-A2A689ACA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 that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28B54-CCF5-4A14-9DBC-0DAE2651B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the GUI Layout</a:t>
            </a:r>
          </a:p>
        </p:txBody>
      </p:sp>
    </p:spTree>
    <p:extLst>
      <p:ext uri="{BB962C8B-B14F-4D97-AF65-F5344CB8AC3E}">
        <p14:creationId xmlns:p14="http://schemas.microsoft.com/office/powerpoint/2010/main" val="2429878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03" y="1705052"/>
            <a:ext cx="4241587" cy="344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59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03" y="1705052"/>
            <a:ext cx="4241587" cy="344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3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03" y="1893922"/>
            <a:ext cx="4241587" cy="306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15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03" y="1893922"/>
            <a:ext cx="4241586" cy="306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20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86" y="1893922"/>
            <a:ext cx="4111621" cy="306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05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86" y="1893922"/>
            <a:ext cx="4111621" cy="306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21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35" y="1893922"/>
            <a:ext cx="3501722" cy="306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32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35" y="1893922"/>
            <a:ext cx="3501722" cy="306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36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35" y="1900762"/>
            <a:ext cx="3501722" cy="3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23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35" y="1900762"/>
            <a:ext cx="3501721" cy="3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2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29" y="1123527"/>
            <a:ext cx="6139737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69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35" y="2112778"/>
            <a:ext cx="3501721" cy="262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18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35" y="2112778"/>
            <a:ext cx="3501720" cy="262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29" y="1123527"/>
            <a:ext cx="6139737" cy="46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4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29" y="1129832"/>
            <a:ext cx="6139737" cy="459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29" y="1129832"/>
            <a:ext cx="6139736" cy="459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29" y="1705052"/>
            <a:ext cx="6139736" cy="344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5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30" y="1705052"/>
            <a:ext cx="6139734" cy="344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00" y="1705052"/>
            <a:ext cx="4588994" cy="344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9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00" y="1705052"/>
            <a:ext cx="4588994" cy="344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8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</Words>
  <Application>Microsoft Office PowerPoint</Application>
  <PresentationFormat>On-screen Show (4:3)</PresentationFormat>
  <Paragraphs>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Name that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that Game</dc:title>
  <dc:creator>Brian Ricks</dc:creator>
  <cp:lastModifiedBy>Brian Ricks</cp:lastModifiedBy>
  <cp:revision>2</cp:revision>
  <dcterms:created xsi:type="dcterms:W3CDTF">2019-01-14T19:17:16Z</dcterms:created>
  <dcterms:modified xsi:type="dcterms:W3CDTF">2019-01-14T20:50:55Z</dcterms:modified>
</cp:coreProperties>
</file>