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544" y="2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5.walmartimages.com/asr/cc1e8142-7c0c-46c6-a2b2-df30d85d199a_1.5abf59f0479abdfb3bcb3c9faab2269e.jpeg?odnWidth=undefined&amp;odnHeight=undefined&amp;odnBg=ffffff">
            <a:extLst>
              <a:ext uri="{FF2B5EF4-FFF2-40B4-BE49-F238E27FC236}">
                <a16:creationId xmlns:a16="http://schemas.microsoft.com/office/drawing/2014/main" id="{412C2DB1-6BEA-41AA-99D4-64A30893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11" y="1044575"/>
            <a:ext cx="5869778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016125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016125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2406651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16467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Stick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078336"/>
            <a:ext cx="124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Analog,</a:t>
            </a:r>
          </a:p>
          <a:p>
            <a:r>
              <a:rPr lang="en-US" dirty="0"/>
              <a:t>Dead Zone,</a:t>
            </a:r>
          </a:p>
          <a:p>
            <a:r>
              <a:rPr lang="en-US" dirty="0"/>
              <a:t>Ramp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609600" y="4071382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2576513" y="3787774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124927" y="3699906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519113" y="3716337"/>
            <a:ext cx="74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D-Pad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523876" y="4085669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Digital,</a:t>
            </a:r>
          </a:p>
          <a:p>
            <a:r>
              <a:rPr lang="en-US" dirty="0"/>
              <a:t>Blocking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242742" y="2498414"/>
            <a:ext cx="2220346" cy="217042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128921" y="2384593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Button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00083" y="469312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Digital,</a:t>
            </a:r>
          </a:p>
          <a:p>
            <a:pPr algn="r"/>
            <a:r>
              <a:rPr lang="en-US" dirty="0"/>
              <a:t>Non-Blocking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433498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8207581" y="1791806"/>
            <a:ext cx="1075363" cy="64169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93760" y="167798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2078453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304285" y="2445642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Analog,</a:t>
            </a:r>
          </a:p>
          <a:p>
            <a:pPr algn="r"/>
            <a:r>
              <a:rPr lang="en-US" dirty="0"/>
              <a:t>Dead Zone,</a:t>
            </a:r>
          </a:p>
          <a:p>
            <a:pPr algn="r"/>
            <a:r>
              <a:rPr lang="en-US" dirty="0"/>
              <a:t>Ramp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Gamepad Parts and Terms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F5A8F92-A385-4211-BF3B-D7FEB298F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 flipV="1">
            <a:off x="509125" y="1854805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2858314" y="178813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498674"/>
            <a:ext cx="24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onKey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[Down/Up](event)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423401" y="1936567"/>
            <a:ext cx="1588127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event.key</a:t>
            </a:r>
            <a:endParaRPr lang="en-US" dirty="0"/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KeyboardEvent.key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event.ctrlKey</a:t>
            </a:r>
            <a:r>
              <a:rPr lang="en-US" dirty="0"/>
              <a:t> </a:t>
            </a:r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event.shiftKey</a:t>
            </a:r>
            <a:endParaRPr lang="en-US" dirty="0"/>
          </a:p>
          <a:p>
            <a:pPr lvl="0"/>
            <a:r>
              <a:rPr lang="en-US" sz="1200" dirty="0" err="1">
                <a:solidFill>
                  <a:prstClr val="white">
                    <a:lumMod val="50000"/>
                  </a:prstClr>
                </a:solidFill>
              </a:rPr>
              <a:t>boolean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sz="600" dirty="0"/>
              <a:t> </a:t>
            </a:r>
          </a:p>
          <a:p>
            <a:r>
              <a:rPr lang="en-US" dirty="0" err="1"/>
              <a:t>event.altKey</a:t>
            </a:r>
            <a:r>
              <a:rPr lang="en-US" dirty="0"/>
              <a:t> </a:t>
            </a:r>
          </a:p>
          <a:p>
            <a:pPr lvl="0"/>
            <a:r>
              <a:rPr lang="en-US" sz="1200" dirty="0" err="1">
                <a:solidFill>
                  <a:prstClr val="white">
                    <a:lumMod val="50000"/>
                  </a:prstClr>
                </a:solidFill>
              </a:rPr>
              <a:t>boolean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sz="600" dirty="0"/>
          </a:p>
          <a:p>
            <a:r>
              <a:rPr lang="en-US" dirty="0" err="1"/>
              <a:t>event.metaKey</a:t>
            </a:r>
            <a:endParaRPr lang="en-US" dirty="0"/>
          </a:p>
          <a:p>
            <a:pPr lvl="0"/>
            <a:r>
              <a:rPr lang="en-US" sz="1200" dirty="0" err="1">
                <a:solidFill>
                  <a:prstClr val="white">
                    <a:lumMod val="50000"/>
                  </a:prstClr>
                </a:solidFill>
              </a:rPr>
              <a:t>boolean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Keyboards in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5850FD-BB7C-4BCD-A810-8A4ADB6602C4}"/>
              </a:ext>
            </a:extLst>
          </p:cNvPr>
          <p:cNvGrpSpPr/>
          <p:nvPr/>
        </p:nvGrpSpPr>
        <p:grpSpPr>
          <a:xfrm>
            <a:off x="4256420" y="2144258"/>
            <a:ext cx="6106780" cy="3378200"/>
            <a:chOff x="4893786" y="1918462"/>
            <a:chExt cx="6106780" cy="3378200"/>
          </a:xfrm>
        </p:grpSpPr>
        <p:pic>
          <p:nvPicPr>
            <p:cNvPr id="1028" name="Picture 4" descr="Image result for keyboard">
              <a:extLst>
                <a:ext uri="{FF2B5EF4-FFF2-40B4-BE49-F238E27FC236}">
                  <a16:creationId xmlns:a16="http://schemas.microsoft.com/office/drawing/2014/main" id="{0EFACF13-3E59-45C2-B50E-8D12BCAA53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20225" r="75437" b="18752"/>
            <a:stretch/>
          </p:blipFill>
          <p:spPr bwMode="auto">
            <a:xfrm>
              <a:off x="4893786" y="1948693"/>
              <a:ext cx="2994466" cy="3347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4" descr="Image result for keyboard">
              <a:extLst>
                <a:ext uri="{FF2B5EF4-FFF2-40B4-BE49-F238E27FC236}">
                  <a16:creationId xmlns:a16="http://schemas.microsoft.com/office/drawing/2014/main" id="{AE283C22-8A57-4734-9FC5-92B292C62C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15" t="19615" r="18985" b="18811"/>
            <a:stretch/>
          </p:blipFill>
          <p:spPr bwMode="auto">
            <a:xfrm>
              <a:off x="8318178" y="1918462"/>
              <a:ext cx="2682388" cy="337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38A914-7C5E-45DB-97BE-E79CA2ECD5F8}"/>
              </a:ext>
            </a:extLst>
          </p:cNvPr>
          <p:cNvGrpSpPr/>
          <p:nvPr/>
        </p:nvGrpSpPr>
        <p:grpSpPr>
          <a:xfrm>
            <a:off x="5756786" y="1225366"/>
            <a:ext cx="2166937" cy="436350"/>
            <a:chOff x="7886238" y="1326460"/>
            <a:chExt cx="2166937" cy="43635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6731E9E-AA0A-4051-B5CF-CCBE60A4E81A}"/>
                </a:ext>
              </a:extLst>
            </p:cNvPr>
            <p:cNvCxnSpPr/>
            <p:nvPr/>
          </p:nvCxnSpPr>
          <p:spPr>
            <a:xfrm>
              <a:off x="7995775" y="169579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465960-DB0D-46CD-8325-5B378A260064}"/>
                </a:ext>
              </a:extLst>
            </p:cNvPr>
            <p:cNvSpPr/>
            <p:nvPr/>
          </p:nvSpPr>
          <p:spPr>
            <a:xfrm>
              <a:off x="7886238" y="1629460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C48476-7589-496A-86FB-05340FA07230}"/>
                </a:ext>
              </a:extLst>
            </p:cNvPr>
            <p:cNvSpPr txBox="1"/>
            <p:nvPr/>
          </p:nvSpPr>
          <p:spPr>
            <a:xfrm>
              <a:off x="7910051" y="1326460"/>
              <a:ext cx="2143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KeyboardEvent.key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10503299" y="3118105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8457679" y="3118105"/>
            <a:ext cx="2045620" cy="985453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8343858" y="408402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10876853" y="2763060"/>
            <a:ext cx="8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“Enter”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356212-9460-4730-A57B-A54EB7FBA7E9}"/>
              </a:ext>
            </a:extLst>
          </p:cNvPr>
          <p:cNvCxnSpPr>
            <a:cxnSpLocks/>
          </p:cNvCxnSpPr>
          <p:nvPr/>
        </p:nvCxnSpPr>
        <p:spPr>
          <a:xfrm flipH="1">
            <a:off x="5119755" y="5879000"/>
            <a:ext cx="429927" cy="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E16C08E2-1584-41C6-BAC9-3E0AC8107BF2}"/>
              </a:ext>
            </a:extLst>
          </p:cNvPr>
          <p:cNvSpPr/>
          <p:nvPr/>
        </p:nvSpPr>
        <p:spPr>
          <a:xfrm>
            <a:off x="7022839" y="2032000"/>
            <a:ext cx="947465" cy="3516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961CEE-5514-4071-8524-903693F78EF4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5549681" y="5273684"/>
            <a:ext cx="1276787" cy="605318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8D9409B-A08C-4F27-81AD-9894AFCA0F4D}"/>
              </a:ext>
            </a:extLst>
          </p:cNvPr>
          <p:cNvSpPr/>
          <p:nvPr/>
        </p:nvSpPr>
        <p:spPr>
          <a:xfrm>
            <a:off x="6806939" y="5159863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6E0CFB-2D8F-444A-A85A-D56E2908FF08}"/>
              </a:ext>
            </a:extLst>
          </p:cNvPr>
          <p:cNvSpPr txBox="1"/>
          <p:nvPr/>
        </p:nvSpPr>
        <p:spPr>
          <a:xfrm>
            <a:off x="5119755" y="547423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 ”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E269E96-58A5-4785-9FAC-7EE4DF2003F0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3976537" y="3006576"/>
            <a:ext cx="1276787" cy="46536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A0BA6FF4-D3E0-4520-9B53-934742B8C999}"/>
              </a:ext>
            </a:extLst>
          </p:cNvPr>
          <p:cNvSpPr/>
          <p:nvPr/>
        </p:nvSpPr>
        <p:spPr>
          <a:xfrm>
            <a:off x="5233795" y="345240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942C0E-A289-4793-855B-CBAAB0968354}"/>
              </a:ext>
            </a:extLst>
          </p:cNvPr>
          <p:cNvSpPr txBox="1"/>
          <p:nvPr/>
        </p:nvSpPr>
        <p:spPr>
          <a:xfrm>
            <a:off x="2977996" y="2634777"/>
            <a:ext cx="11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“q” or “Q”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8F731D-4026-48E1-9F8E-FF1DCA8F0E7A}"/>
              </a:ext>
            </a:extLst>
          </p:cNvPr>
          <p:cNvCxnSpPr>
            <a:cxnSpLocks/>
          </p:cNvCxnSpPr>
          <p:nvPr/>
        </p:nvCxnSpPr>
        <p:spPr>
          <a:xfrm flipH="1">
            <a:off x="3067764" y="3006576"/>
            <a:ext cx="908773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754A116-FEFB-4527-A3BC-81BC0002745D}"/>
              </a:ext>
            </a:extLst>
          </p:cNvPr>
          <p:cNvCxnSpPr>
            <a:cxnSpLocks/>
          </p:cNvCxnSpPr>
          <p:nvPr/>
        </p:nvCxnSpPr>
        <p:spPr>
          <a:xfrm>
            <a:off x="10445750" y="5981081"/>
            <a:ext cx="126365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D5005AC-F2CA-494B-8F5E-DA017EF79109}"/>
              </a:ext>
            </a:extLst>
          </p:cNvPr>
          <p:cNvCxnSpPr>
            <a:cxnSpLocks/>
            <a:endCxn id="114" idx="5"/>
          </p:cNvCxnSpPr>
          <p:nvPr/>
        </p:nvCxnSpPr>
        <p:spPr>
          <a:xfrm flipH="1" flipV="1">
            <a:off x="9543268" y="5375763"/>
            <a:ext cx="902482" cy="605318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D414E2CD-8896-424A-988A-D237AF2F1D08}"/>
              </a:ext>
            </a:extLst>
          </p:cNvPr>
          <p:cNvSpPr/>
          <p:nvPr/>
        </p:nvSpPr>
        <p:spPr>
          <a:xfrm>
            <a:off x="9429447" y="526194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1304A2-B721-4941-86A9-F8BE1B5EDF39}"/>
              </a:ext>
            </a:extLst>
          </p:cNvPr>
          <p:cNvSpPr txBox="1"/>
          <p:nvPr/>
        </p:nvSpPr>
        <p:spPr>
          <a:xfrm>
            <a:off x="10282203" y="5654548"/>
            <a:ext cx="148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ArrowDown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6BBC830-9ED5-4D2C-ABB9-AA8F07D3DA57}"/>
              </a:ext>
            </a:extLst>
          </p:cNvPr>
          <p:cNvCxnSpPr>
            <a:cxnSpLocks/>
          </p:cNvCxnSpPr>
          <p:nvPr/>
        </p:nvCxnSpPr>
        <p:spPr>
          <a:xfrm flipH="1">
            <a:off x="2748744" y="5261942"/>
            <a:ext cx="1242968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383A72C-3239-4A50-911E-019CAA875CA6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4006001" y="4656624"/>
            <a:ext cx="449455" cy="599239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7128B33-EA79-4B1B-9E5A-2AA2280F8B92}"/>
              </a:ext>
            </a:extLst>
          </p:cNvPr>
          <p:cNvSpPr/>
          <p:nvPr/>
        </p:nvSpPr>
        <p:spPr>
          <a:xfrm>
            <a:off x="4435927" y="4542803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0102C8F-245B-4F76-86A3-CA9B0B9F6F37}"/>
              </a:ext>
            </a:extLst>
          </p:cNvPr>
          <p:cNvSpPr txBox="1"/>
          <p:nvPr/>
        </p:nvSpPr>
        <p:spPr>
          <a:xfrm>
            <a:off x="2748743" y="485717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“Shift”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513F71-6755-4379-91CC-DD6C879AA7A5}"/>
              </a:ext>
            </a:extLst>
          </p:cNvPr>
          <p:cNvSpPr txBox="1"/>
          <p:nvPr/>
        </p:nvSpPr>
        <p:spPr>
          <a:xfrm>
            <a:off x="6144614" y="1594698"/>
            <a:ext cx="1154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Example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81E1C58-77CF-43EC-B890-0FE2D62974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AEF42CBA-A185-4871-91ED-C5AA4A9C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32" y="1796095"/>
            <a:ext cx="4914597" cy="49145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 flipV="1">
            <a:off x="509125" y="1442556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2900795" y="138540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423401" y="1073224"/>
            <a:ext cx="262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onMouse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[Move/*](event)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Mice in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38A914-7C5E-45DB-97BE-E79CA2ECD5F8}"/>
              </a:ext>
            </a:extLst>
          </p:cNvPr>
          <p:cNvGrpSpPr/>
          <p:nvPr/>
        </p:nvGrpSpPr>
        <p:grpSpPr>
          <a:xfrm>
            <a:off x="6475751" y="1230807"/>
            <a:ext cx="2842861" cy="436350"/>
            <a:chOff x="7886238" y="1326460"/>
            <a:chExt cx="2842861" cy="43635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6731E9E-AA0A-4051-B5CF-CCBE60A4E81A}"/>
                </a:ext>
              </a:extLst>
            </p:cNvPr>
            <p:cNvCxnSpPr>
              <a:cxnSpLocks/>
            </p:cNvCxnSpPr>
            <p:nvPr/>
          </p:nvCxnSpPr>
          <p:spPr>
            <a:xfrm>
              <a:off x="7995775" y="1695792"/>
              <a:ext cx="2604577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465960-DB0D-46CD-8325-5B378A260064}"/>
                </a:ext>
              </a:extLst>
            </p:cNvPr>
            <p:cNvSpPr/>
            <p:nvPr/>
          </p:nvSpPr>
          <p:spPr>
            <a:xfrm>
              <a:off x="7886238" y="1629460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C48476-7589-496A-86FB-05340FA07230}"/>
                </a:ext>
              </a:extLst>
            </p:cNvPr>
            <p:cNvSpPr txBox="1"/>
            <p:nvPr/>
          </p:nvSpPr>
          <p:spPr>
            <a:xfrm>
              <a:off x="7910051" y="1326460"/>
              <a:ext cx="281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Mice Button/Wheel Codes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797268" y="1995666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8867807" y="1995666"/>
            <a:ext cx="912889" cy="45249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8753986" y="242863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10170822" y="1640621"/>
            <a:ext cx="97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 (Right)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E269E96-58A5-4785-9FAC-7EE4DF2003F0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6025141" y="2091695"/>
            <a:ext cx="1276787" cy="46536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A0BA6FF4-D3E0-4520-9B53-934742B8C999}"/>
              </a:ext>
            </a:extLst>
          </p:cNvPr>
          <p:cNvSpPr/>
          <p:nvPr/>
        </p:nvSpPr>
        <p:spPr>
          <a:xfrm>
            <a:off x="7282399" y="25375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942C0E-A289-4793-855B-CBAAB0968354}"/>
              </a:ext>
            </a:extLst>
          </p:cNvPr>
          <p:cNvSpPr txBox="1"/>
          <p:nvPr/>
        </p:nvSpPr>
        <p:spPr>
          <a:xfrm>
            <a:off x="5077588" y="1722363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(Left)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8F731D-4026-48E1-9F8E-FF1DCA8F0E7A}"/>
              </a:ext>
            </a:extLst>
          </p:cNvPr>
          <p:cNvCxnSpPr>
            <a:cxnSpLocks/>
          </p:cNvCxnSpPr>
          <p:nvPr/>
        </p:nvCxnSpPr>
        <p:spPr>
          <a:xfrm flipH="1">
            <a:off x="5116368" y="2091695"/>
            <a:ext cx="908773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754A116-FEFB-4527-A3BC-81BC0002745D}"/>
              </a:ext>
            </a:extLst>
          </p:cNvPr>
          <p:cNvCxnSpPr>
            <a:cxnSpLocks/>
          </p:cNvCxnSpPr>
          <p:nvPr/>
        </p:nvCxnSpPr>
        <p:spPr>
          <a:xfrm>
            <a:off x="10382369" y="3613766"/>
            <a:ext cx="138865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D5005AC-F2CA-494B-8F5E-DA017EF79109}"/>
              </a:ext>
            </a:extLst>
          </p:cNvPr>
          <p:cNvCxnSpPr>
            <a:cxnSpLocks/>
            <a:endCxn id="114" idx="5"/>
          </p:cNvCxnSpPr>
          <p:nvPr/>
        </p:nvCxnSpPr>
        <p:spPr>
          <a:xfrm flipH="1" flipV="1">
            <a:off x="8306742" y="3050697"/>
            <a:ext cx="2075627" cy="563069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D414E2CD-8896-424A-988A-D237AF2F1D08}"/>
              </a:ext>
            </a:extLst>
          </p:cNvPr>
          <p:cNvSpPr/>
          <p:nvPr/>
        </p:nvSpPr>
        <p:spPr>
          <a:xfrm>
            <a:off x="8192921" y="2936876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1304A2-B721-4941-86A9-F8BE1B5EDF39}"/>
              </a:ext>
            </a:extLst>
          </p:cNvPr>
          <p:cNvSpPr txBox="1"/>
          <p:nvPr/>
        </p:nvSpPr>
        <p:spPr>
          <a:xfrm>
            <a:off x="10245147" y="323014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(Middle Click)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E2662-5E83-424E-A577-4BDD9D1941B9}"/>
              </a:ext>
            </a:extLst>
          </p:cNvPr>
          <p:cNvSpPr txBox="1"/>
          <p:nvPr/>
        </p:nvSpPr>
        <p:spPr>
          <a:xfrm>
            <a:off x="420975" y="1571045"/>
            <a:ext cx="237706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event.screen</a:t>
            </a:r>
            <a:r>
              <a:rPr lang="en-US" dirty="0"/>
              <a:t>[X/Y]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Double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event.client</a:t>
            </a:r>
            <a:r>
              <a:rPr lang="en-US" dirty="0"/>
              <a:t>[X/Y]</a:t>
            </a:r>
          </a:p>
          <a:p>
            <a:pPr lvl="0"/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Double</a:t>
            </a:r>
          </a:p>
          <a:p>
            <a:r>
              <a:rPr lang="en-US" sz="600" dirty="0"/>
              <a:t> </a:t>
            </a:r>
          </a:p>
          <a:p>
            <a:r>
              <a:rPr lang="en-US" dirty="0" err="1"/>
              <a:t>event.offset</a:t>
            </a:r>
            <a:r>
              <a:rPr lang="en-US" dirty="0"/>
              <a:t>[X/Y] </a:t>
            </a:r>
          </a:p>
          <a:p>
            <a:pPr lvl="0"/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Double</a:t>
            </a:r>
          </a:p>
          <a:p>
            <a:endParaRPr lang="en-US" sz="600" dirty="0"/>
          </a:p>
          <a:p>
            <a:r>
              <a:rPr lang="en-US" dirty="0"/>
              <a:t>event.[ctrl/alt/shift]Key</a:t>
            </a:r>
          </a:p>
          <a:p>
            <a:pPr lvl="0"/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Boolean</a:t>
            </a:r>
            <a:endParaRPr lang="en-US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B5B0B1F-23CB-4DCF-BA03-911F3C641D93}"/>
              </a:ext>
            </a:extLst>
          </p:cNvPr>
          <p:cNvSpPr/>
          <p:nvPr/>
        </p:nvSpPr>
        <p:spPr>
          <a:xfrm>
            <a:off x="7897182" y="2537528"/>
            <a:ext cx="275007" cy="950419"/>
          </a:xfrm>
          <a:prstGeom prst="upDownArrow">
            <a:avLst>
              <a:gd name="adj1" fmla="val 50000"/>
              <a:gd name="adj2" fmla="val 89254"/>
            </a:avLst>
          </a:prstGeom>
          <a:solidFill>
            <a:schemeClr val="bg1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D0FD45-24DC-44C9-95A8-11CF09E25E9E}"/>
              </a:ext>
            </a:extLst>
          </p:cNvPr>
          <p:cNvCxnSpPr>
            <a:cxnSpLocks/>
          </p:cNvCxnSpPr>
          <p:nvPr/>
        </p:nvCxnSpPr>
        <p:spPr>
          <a:xfrm>
            <a:off x="4873663" y="4107574"/>
            <a:ext cx="138865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165193-8D8A-4356-9A40-123AB273F08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282912" y="3012738"/>
            <a:ext cx="1683022" cy="109483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55BE79C-49BE-47E2-BD9D-9AF32A2E7269}"/>
              </a:ext>
            </a:extLst>
          </p:cNvPr>
          <p:cNvSpPr txBox="1"/>
          <p:nvPr/>
        </p:nvSpPr>
        <p:spPr>
          <a:xfrm>
            <a:off x="4796241" y="3733337"/>
            <a:ext cx="7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deltaY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FDF56-608E-4EBA-8028-7D990B63A79E}"/>
              </a:ext>
            </a:extLst>
          </p:cNvPr>
          <p:cNvSpPr txBox="1"/>
          <p:nvPr/>
        </p:nvSpPr>
        <p:spPr>
          <a:xfrm>
            <a:off x="4810138" y="4156794"/>
            <a:ext cx="11128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Negative Value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Down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Positive Value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245109A-2AD5-4B91-B9B3-CD8BCD73FE79}"/>
              </a:ext>
            </a:extLst>
          </p:cNvPr>
          <p:cNvCxnSpPr>
            <a:cxnSpLocks/>
          </p:cNvCxnSpPr>
          <p:nvPr/>
        </p:nvCxnSpPr>
        <p:spPr>
          <a:xfrm flipV="1">
            <a:off x="523651" y="4265805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908D9D9-422D-4702-AA76-23CE8352484B}"/>
              </a:ext>
            </a:extLst>
          </p:cNvPr>
          <p:cNvSpPr/>
          <p:nvPr/>
        </p:nvSpPr>
        <p:spPr>
          <a:xfrm>
            <a:off x="2915321" y="4208656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13C5C4-95A9-4D75-8884-BD8B709ED923}"/>
              </a:ext>
            </a:extLst>
          </p:cNvPr>
          <p:cNvSpPr txBox="1"/>
          <p:nvPr/>
        </p:nvSpPr>
        <p:spPr>
          <a:xfrm>
            <a:off x="437927" y="3896473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onMouse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[Down/Up](event)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0400C1-D2BB-4E4F-9847-A9E324F6AF88}"/>
              </a:ext>
            </a:extLst>
          </p:cNvPr>
          <p:cNvSpPr txBox="1"/>
          <p:nvPr/>
        </p:nvSpPr>
        <p:spPr>
          <a:xfrm>
            <a:off x="435501" y="4394294"/>
            <a:ext cx="1085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event.key</a:t>
            </a:r>
            <a:endParaRPr lang="en-US" dirty="0"/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Button Code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4F2023-9027-45AD-A24F-24D4F75CA17B}"/>
              </a:ext>
            </a:extLst>
          </p:cNvPr>
          <p:cNvCxnSpPr>
            <a:cxnSpLocks/>
          </p:cNvCxnSpPr>
          <p:nvPr/>
        </p:nvCxnSpPr>
        <p:spPr>
          <a:xfrm flipV="1">
            <a:off x="509125" y="5439689"/>
            <a:ext cx="2398330" cy="19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7AC319D9-C845-4DA3-9E11-48A64BD327B3}"/>
              </a:ext>
            </a:extLst>
          </p:cNvPr>
          <p:cNvSpPr/>
          <p:nvPr/>
        </p:nvSpPr>
        <p:spPr>
          <a:xfrm>
            <a:off x="2900795" y="5382540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DC61E9-9998-4421-8777-E25334A56001}"/>
              </a:ext>
            </a:extLst>
          </p:cNvPr>
          <p:cNvSpPr txBox="1"/>
          <p:nvPr/>
        </p:nvSpPr>
        <p:spPr>
          <a:xfrm>
            <a:off x="423401" y="5070357"/>
            <a:ext cx="23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onMouseWheel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(event)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D2177E-5D40-4824-9945-F584CE9CAE6F}"/>
              </a:ext>
            </a:extLst>
          </p:cNvPr>
          <p:cNvSpPr txBox="1"/>
          <p:nvPr/>
        </p:nvSpPr>
        <p:spPr>
          <a:xfrm>
            <a:off x="420975" y="5568178"/>
            <a:ext cx="13577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event.deltaY</a:t>
            </a:r>
            <a:endParaRPr lang="en-US" dirty="0"/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176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12</cp:revision>
  <dcterms:created xsi:type="dcterms:W3CDTF">2019-02-06T17:03:21Z</dcterms:created>
  <dcterms:modified xsi:type="dcterms:W3CDTF">2019-02-06T18:58:15Z</dcterms:modified>
</cp:coreProperties>
</file>