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03C8-7508-4E92-BE72-53E3B0A1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C231-85E4-4B39-99D8-BD7CC944A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9042-BCD2-4673-9D29-F5AAC6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227C-66D0-418D-A956-E02A79CB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7039-CB83-44D6-96F7-E4F37293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3C6E-53EB-404E-9BA4-2342EA54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9856-3CB2-4FD2-A4EF-1D9727EF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0EE-A3A4-43B8-A25F-D0F2A4E0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50C4-3E2B-4574-AE09-5A6C0C38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6C06-23AE-4046-930B-4299C404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D810-86E8-498B-9BFC-E54D284D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1FCE-6A56-4DEA-8437-7DD2740A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C2B8-2A5A-4101-8D7A-F627B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CE30-D4B9-4894-B2DF-4A6C7A8C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9DB7-CA00-4414-B26E-FE409E3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351D-6875-402C-86C8-2C8820CF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1162-4209-404A-99AC-CA1D1645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3A0A-E225-4A93-B2F8-3FEFB8B9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D417-E88E-4F53-90F3-67675478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B53E-EC9A-402A-8910-CB52E692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3747-0B3E-4FCA-9AFA-B58B62BF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6F2B-44EE-474C-B4CA-94359405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A0E2-AEDD-4157-9089-71DEAE4D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CD39-4EE1-4B1F-8FC2-3CC398A1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B055-8132-4CCC-9EFC-F3618493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A061-CA99-463A-99B7-7D3915C7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2D78-B86A-4879-9901-F3008C4F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8C60-96A6-4A18-AEBD-2BD1FE78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88E5-4FE3-4121-8C79-9AEF631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8D91-EDD9-47EA-8649-22D66835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2C6B3-67D0-41D7-A9E6-52FCA61D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BBCC-2776-426D-A757-C7763671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CFD9D-33D8-4CE5-AEA5-2E032AB2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279B-D533-4014-B625-FC4082BFA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CACEA-EF43-41DA-BDA9-ED0B1000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19407-FEA1-4718-9DAF-9BEAAC55D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125E-831D-4770-AD44-D069E818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F846A-0948-4841-8B85-87AD02BD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13E7F-ED86-4B6B-B004-25C4D090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A3C3-F9A3-4AAD-A838-3F9258A0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8B74F-EE12-4BFA-9298-8F24E6C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5D0D-50C4-46D5-B52B-6998DFED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1B476-556A-4436-B4AE-9375272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ECCF9-D7A5-44EE-AB78-5E4D1FB1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AFB2D-32D7-4AF6-B142-3D263E3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8B4A3-8BAD-4D41-B24C-7EB9F68A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4B5-13CD-48B5-968C-E188E47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7785-B14F-43C1-B397-CE5B8F50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002E9-4100-45D8-975D-90C08675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1636-A2DB-4563-90F1-30B50C5D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40BF-4895-4260-9A4C-1F2DFAA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9682-9361-4CC2-B866-C8847D13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8310-9723-47B9-8155-9FE5F453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CB81E-B35A-461A-993A-D75262FD2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89E3-669C-412E-A00D-F02339F9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949B-F4FA-40BB-A770-EB5A28B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A048-F4D7-4E0F-99A2-76B84550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A3465-8AFF-46A9-BA4B-8F3E9733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9B36-A454-4053-B92F-2CC19BF1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0EFF-7D27-4914-9E6F-BA701297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927A-B4FD-4397-8FF6-528FC165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B3AA-0C90-42AE-8D94-0D2AA943209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4B81-708C-4D4A-82E1-8C0A5908F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ECE-7248-411A-8AC4-AFA1770A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BD46-AEF1-4472-9AE9-3CCD9A3EF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3E4667D-2D0C-4E6B-8182-1667830DCD50}"/>
              </a:ext>
            </a:extLst>
          </p:cNvPr>
          <p:cNvGrpSpPr/>
          <p:nvPr/>
        </p:nvGrpSpPr>
        <p:grpSpPr>
          <a:xfrm>
            <a:off x="1694952" y="220686"/>
            <a:ext cx="8802097" cy="6416628"/>
            <a:chOff x="-151663" y="51577"/>
            <a:chExt cx="8802097" cy="641662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31D057B-709D-41F4-B5A9-F029057B729A}"/>
                </a:ext>
              </a:extLst>
            </p:cNvPr>
            <p:cNvGrpSpPr/>
            <p:nvPr/>
          </p:nvGrpSpPr>
          <p:grpSpPr>
            <a:xfrm>
              <a:off x="-151663" y="4482364"/>
              <a:ext cx="2918788" cy="1985841"/>
              <a:chOff x="-151663" y="4482364"/>
              <a:chExt cx="2918788" cy="1985841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DF5206-51CF-4CB2-8B82-6E46FE9C2FBD}"/>
                  </a:ext>
                </a:extLst>
              </p:cNvPr>
              <p:cNvSpPr/>
              <p:nvPr/>
            </p:nvSpPr>
            <p:spPr>
              <a:xfrm>
                <a:off x="156534" y="4593464"/>
                <a:ext cx="2327358" cy="174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Truck Space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D773CC-5FDC-4E07-BA12-B7F4FB845C8C}"/>
                  </a:ext>
                </a:extLst>
              </p:cNvPr>
              <p:cNvSpPr/>
              <p:nvPr/>
            </p:nvSpPr>
            <p:spPr>
              <a:xfrm>
                <a:off x="355221" y="5280355"/>
                <a:ext cx="1954479" cy="424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E7BB61F-C3EC-45A6-B7EB-FAFAA1FF4764}"/>
                  </a:ext>
                </a:extLst>
              </p:cNvPr>
              <p:cNvSpPr/>
              <p:nvPr/>
            </p:nvSpPr>
            <p:spPr>
              <a:xfrm>
                <a:off x="1250513" y="5396524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1308FC72-2FA9-46B0-9568-611441558C71}"/>
                  </a:ext>
                </a:extLst>
              </p:cNvPr>
              <p:cNvCxnSpPr>
                <a:cxnSpLocks/>
                <a:endCxn id="169" idx="3"/>
              </p:cNvCxnSpPr>
              <p:nvPr/>
            </p:nvCxnSpPr>
            <p:spPr>
              <a:xfrm>
                <a:off x="1320213" y="5466223"/>
                <a:ext cx="1163679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48DB1DBE-B0FA-466C-A776-672017DD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812" y="5466223"/>
                <a:ext cx="2901" cy="896156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897FB74-C520-4826-9065-22CECEEB2C5F}"/>
                  </a:ext>
                </a:extLst>
              </p:cNvPr>
              <p:cNvSpPr txBox="1"/>
              <p:nvPr/>
            </p:nvSpPr>
            <p:spPr>
              <a:xfrm>
                <a:off x="1145979" y="5355125"/>
                <a:ext cx="348996" cy="240292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2F3A717-8D6C-42CB-892F-5EC2B15C369D}"/>
                  </a:ext>
                </a:extLst>
              </p:cNvPr>
              <p:cNvSpPr/>
              <p:nvPr/>
            </p:nvSpPr>
            <p:spPr>
              <a:xfrm>
                <a:off x="84465" y="4523765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D2D1B6-E2F7-4B1E-AFAE-BE20227F9535}"/>
                  </a:ext>
                </a:extLst>
              </p:cNvPr>
              <p:cNvSpPr/>
              <p:nvPr/>
            </p:nvSpPr>
            <p:spPr>
              <a:xfrm>
                <a:off x="87366" y="6269283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E920151-0A7B-42DC-AC3F-11CFDD88A1C7}"/>
                  </a:ext>
                </a:extLst>
              </p:cNvPr>
              <p:cNvSpPr txBox="1"/>
              <p:nvPr/>
            </p:nvSpPr>
            <p:spPr>
              <a:xfrm>
                <a:off x="-136548" y="6227913"/>
                <a:ext cx="581422" cy="240292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-3.2, 2.4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7798746-63E1-4C71-82C5-9A220249EEB0}"/>
                  </a:ext>
                </a:extLst>
              </p:cNvPr>
              <p:cNvSpPr/>
              <p:nvPr/>
            </p:nvSpPr>
            <p:spPr>
              <a:xfrm>
                <a:off x="2411823" y="4524569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1031848-AD69-4BEF-AF66-3368CF64E666}"/>
                  </a:ext>
                </a:extLst>
              </p:cNvPr>
              <p:cNvSpPr/>
              <p:nvPr/>
            </p:nvSpPr>
            <p:spPr>
              <a:xfrm>
                <a:off x="2411823" y="6264382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98B5F25-80EB-4A97-B485-E41F6575474D}"/>
                  </a:ext>
                </a:extLst>
              </p:cNvPr>
              <p:cNvSpPr txBox="1"/>
              <p:nvPr/>
            </p:nvSpPr>
            <p:spPr>
              <a:xfrm>
                <a:off x="2221462" y="4482365"/>
                <a:ext cx="545663" cy="240293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020CE96-FAB4-42AC-A0B1-028AFB86C05E}"/>
                  </a:ext>
                </a:extLst>
              </p:cNvPr>
              <p:cNvSpPr txBox="1"/>
              <p:nvPr/>
            </p:nvSpPr>
            <p:spPr>
              <a:xfrm>
                <a:off x="2208688" y="6227885"/>
                <a:ext cx="545663" cy="240293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28719B1-4715-41E3-BA8B-CD95B097F7B4}"/>
                  </a:ext>
                </a:extLst>
              </p:cNvPr>
              <p:cNvSpPr txBox="1"/>
              <p:nvPr/>
            </p:nvSpPr>
            <p:spPr>
              <a:xfrm>
                <a:off x="-151663" y="4482364"/>
                <a:ext cx="592150" cy="240292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25A6C9F-C721-47FA-832C-A96BF86D2943}"/>
                </a:ext>
              </a:extLst>
            </p:cNvPr>
            <p:cNvGrpSpPr/>
            <p:nvPr/>
          </p:nvGrpSpPr>
          <p:grpSpPr>
            <a:xfrm>
              <a:off x="-39723" y="51577"/>
              <a:ext cx="2847992" cy="1985841"/>
              <a:chOff x="1630154" y="2693972"/>
              <a:chExt cx="3550419" cy="24756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4B70-D201-4059-B7D6-2E61070533AB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Screen Space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AA878E-3CE0-43D5-8A42-71FC35A6C5EC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144077-6F93-4D2E-B16E-021E0F9A5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014" y="2832474"/>
                <a:ext cx="280232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5B55D3-7BC1-4585-A108-40054F09B908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1919014" y="2832474"/>
                <a:ext cx="3617" cy="2089142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0733DE-817E-494A-A839-73A489254F76}"/>
                  </a:ext>
                </a:extLst>
              </p:cNvPr>
              <p:cNvSpPr txBox="1"/>
              <p:nvPr/>
            </p:nvSpPr>
            <p:spPr>
              <a:xfrm>
                <a:off x="3012805" y="3781991"/>
                <a:ext cx="720366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320,240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03AB99-A58B-471A-A91F-C463E5EB81BE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E5B8D09-6A08-4657-A33A-6FE674FD566F}"/>
                  </a:ext>
                </a:extLst>
              </p:cNvPr>
              <p:cNvSpPr/>
              <p:nvPr/>
            </p:nvSpPr>
            <p:spPr>
              <a:xfrm>
                <a:off x="1835741" y="492161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8870D8-8225-4551-8D7A-DACD895FEB81}"/>
                  </a:ext>
                </a:extLst>
              </p:cNvPr>
              <p:cNvSpPr txBox="1"/>
              <p:nvPr/>
            </p:nvSpPr>
            <p:spPr>
              <a:xfrm>
                <a:off x="1630154" y="4870042"/>
                <a:ext cx="577718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0,480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350254-7493-4DFD-8B1C-FC3D416DBF81}"/>
                  </a:ext>
                </a:extLst>
              </p:cNvPr>
              <p:cNvSpPr/>
              <p:nvPr/>
            </p:nvSpPr>
            <p:spPr>
              <a:xfrm>
                <a:off x="4733500" y="274658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B9787C5-F135-4E3F-8EAF-9E12255E99B7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3B1506-8816-4D56-8C62-4109DFE297E6}"/>
                  </a:ext>
                </a:extLst>
              </p:cNvPr>
              <p:cNvSpPr txBox="1"/>
              <p:nvPr/>
            </p:nvSpPr>
            <p:spPr>
              <a:xfrm>
                <a:off x="4547453" y="2693973"/>
                <a:ext cx="577718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640,0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98ADDE-46D6-475F-8EA9-4556726E291C}"/>
                  </a:ext>
                </a:extLst>
              </p:cNvPr>
              <p:cNvSpPr txBox="1"/>
              <p:nvPr/>
            </p:nvSpPr>
            <p:spPr>
              <a:xfrm>
                <a:off x="4460207" y="4870007"/>
                <a:ext cx="720366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640,480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C69EA-7652-41B5-AE8E-129DEEB577B4}"/>
                  </a:ext>
                </a:extLst>
              </p:cNvPr>
              <p:cNvSpPr txBox="1"/>
              <p:nvPr/>
            </p:nvSpPr>
            <p:spPr>
              <a:xfrm>
                <a:off x="1689319" y="2693972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B31F85-6569-4652-94AD-F6E265F3B56E}"/>
                </a:ext>
              </a:extLst>
            </p:cNvPr>
            <p:cNvGrpSpPr/>
            <p:nvPr/>
          </p:nvGrpSpPr>
          <p:grpSpPr>
            <a:xfrm>
              <a:off x="2710134" y="51605"/>
              <a:ext cx="2976002" cy="1985841"/>
              <a:chOff x="1502097" y="2693972"/>
              <a:chExt cx="3710001" cy="247562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663DC0-6D6B-4805-B7F2-8E8AAE80818B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A4BFA0D-6143-465C-A22E-420F375D1D4C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AD20CA-0BFF-4DE8-97FB-3A795192D0A6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>
                <a:off x="3372656" y="3920490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16AE73D-E226-4D60-9F67-421A59C55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5897" y="3920490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6ACED-8314-4A09-A932-9707976B5027}"/>
                  </a:ext>
                </a:extLst>
              </p:cNvPr>
              <p:cNvSpPr txBox="1"/>
              <p:nvPr/>
            </p:nvSpPr>
            <p:spPr>
              <a:xfrm>
                <a:off x="3155451" y="378199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AE7021-17D1-4428-BD83-3FD2E31C62AC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CC8946-3521-45A0-81A1-DEFDEFEB7835}"/>
                  </a:ext>
                </a:extLst>
              </p:cNvPr>
              <p:cNvSpPr/>
              <p:nvPr/>
            </p:nvSpPr>
            <p:spPr>
              <a:xfrm>
                <a:off x="1835741" y="492161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F613C5-CCD6-411D-83C8-6887451B3865}"/>
                  </a:ext>
                </a:extLst>
              </p:cNvPr>
              <p:cNvSpPr txBox="1"/>
              <p:nvPr/>
            </p:nvSpPr>
            <p:spPr>
              <a:xfrm>
                <a:off x="1520940" y="4870042"/>
                <a:ext cx="79614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-320, 240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89D3A4-6D62-48F9-B79F-D10A0235F8EC}"/>
                  </a:ext>
                </a:extLst>
              </p:cNvPr>
              <p:cNvSpPr/>
              <p:nvPr/>
            </p:nvSpPr>
            <p:spPr>
              <a:xfrm>
                <a:off x="4733500" y="274658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122C1E-CA82-424E-B87A-03BC0078A6D2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303A7-B5FC-44EF-9DE0-26684782E9E8}"/>
                  </a:ext>
                </a:extLst>
              </p:cNvPr>
              <p:cNvSpPr txBox="1"/>
              <p:nvPr/>
            </p:nvSpPr>
            <p:spPr>
              <a:xfrm>
                <a:off x="4460528" y="2693973"/>
                <a:ext cx="751570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320, 240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A82098-74F4-492B-8159-6EE07D956332}"/>
                  </a:ext>
                </a:extLst>
              </p:cNvPr>
              <p:cNvSpPr txBox="1"/>
              <p:nvPr/>
            </p:nvSpPr>
            <p:spPr>
              <a:xfrm>
                <a:off x="4444604" y="4870007"/>
                <a:ext cx="751570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320, 240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3B6222-6A3E-4A97-B055-4922A19B64AA}"/>
                  </a:ext>
                </a:extLst>
              </p:cNvPr>
              <p:cNvSpPr txBox="1"/>
              <p:nvPr/>
            </p:nvSpPr>
            <p:spPr>
              <a:xfrm>
                <a:off x="1502097" y="2693972"/>
                <a:ext cx="809520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-320,-240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0A775E-BD9C-476F-B4EA-A7CF41BC8C36}"/>
                </a:ext>
              </a:extLst>
            </p:cNvPr>
            <p:cNvGrpSpPr/>
            <p:nvPr/>
          </p:nvGrpSpPr>
          <p:grpSpPr>
            <a:xfrm>
              <a:off x="5686781" y="51605"/>
              <a:ext cx="2918788" cy="1985841"/>
              <a:chOff x="1537758" y="2693972"/>
              <a:chExt cx="3638676" cy="247562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90F2C0-ABC3-4240-B125-D63602368974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Camera/World Space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9FF3E33-A7DC-4927-A2F6-E72D883DEDBD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EBA6FB8-F06E-4AE1-A6E4-90DF2D17443D}"/>
                  </a:ext>
                </a:extLst>
              </p:cNvPr>
              <p:cNvCxnSpPr>
                <a:cxnSpLocks/>
                <a:endCxn id="56" idx="3"/>
              </p:cNvCxnSpPr>
              <p:nvPr/>
            </p:nvCxnSpPr>
            <p:spPr>
              <a:xfrm>
                <a:off x="3372656" y="3920490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1A2379B-5430-4EEA-9FAA-4CF8C5C6D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5897" y="3920490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85FAA-6C07-45E5-B110-49E3AC3CD96A}"/>
                  </a:ext>
                </a:extLst>
              </p:cNvPr>
              <p:cNvSpPr txBox="1"/>
              <p:nvPr/>
            </p:nvSpPr>
            <p:spPr>
              <a:xfrm>
                <a:off x="3155449" y="378199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B85B653-8AB3-4C6B-ACEC-E16AA78D60DC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76B79CC-5237-436E-9FC9-8F707406E68E}"/>
                  </a:ext>
                </a:extLst>
              </p:cNvPr>
              <p:cNvSpPr/>
              <p:nvPr/>
            </p:nvSpPr>
            <p:spPr>
              <a:xfrm>
                <a:off x="1835741" y="492161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2D75BB-F8CA-4AD4-B56A-E9E567BE4260}"/>
                  </a:ext>
                </a:extLst>
              </p:cNvPr>
              <p:cNvSpPr txBox="1"/>
              <p:nvPr/>
            </p:nvSpPr>
            <p:spPr>
              <a:xfrm>
                <a:off x="1556601" y="4870042"/>
                <a:ext cx="724824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-3.2, 2.4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5F0593C-5459-4F73-883A-D0D6BCAB5D3C}"/>
                  </a:ext>
                </a:extLst>
              </p:cNvPr>
              <p:cNvSpPr/>
              <p:nvPr/>
            </p:nvSpPr>
            <p:spPr>
              <a:xfrm>
                <a:off x="4733500" y="274658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CF0D740-0A70-4579-9722-C0C9C0B7C0BE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D04FCD-44E8-4D5A-9FBD-8B323770B56D}"/>
                  </a:ext>
                </a:extLst>
              </p:cNvPr>
              <p:cNvSpPr txBox="1"/>
              <p:nvPr/>
            </p:nvSpPr>
            <p:spPr>
              <a:xfrm>
                <a:off x="4496189" y="2693973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B10BE2-7DB1-4736-ACD6-9EF08971B98D}"/>
                  </a:ext>
                </a:extLst>
              </p:cNvPr>
              <p:cNvSpPr txBox="1"/>
              <p:nvPr/>
            </p:nvSpPr>
            <p:spPr>
              <a:xfrm>
                <a:off x="4480264" y="4870007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853B105-4F93-442E-A63E-6A7C4399CA30}"/>
                  </a:ext>
                </a:extLst>
              </p:cNvPr>
              <p:cNvSpPr txBox="1"/>
              <p:nvPr/>
            </p:nvSpPr>
            <p:spPr>
              <a:xfrm>
                <a:off x="1537758" y="2693972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E038185E-80CC-464E-A576-A6531F615599}"/>
                </a:ext>
              </a:extLst>
            </p:cNvPr>
            <p:cNvSpPr/>
            <p:nvPr/>
          </p:nvSpPr>
          <p:spPr>
            <a:xfrm>
              <a:off x="2063217" y="366333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T(320,240)</a:t>
              </a: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83DB9216-432E-45B3-880C-6BC33693734A}"/>
                </a:ext>
              </a:extLst>
            </p:cNvPr>
            <p:cNvSpPr/>
            <p:nvPr/>
          </p:nvSpPr>
          <p:spPr>
            <a:xfrm>
              <a:off x="5097460" y="396146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S(100, 100)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CD17F0B-EBF1-4E1C-9813-3B1B4140C2A6}"/>
                </a:ext>
              </a:extLst>
            </p:cNvPr>
            <p:cNvGrpSpPr/>
            <p:nvPr/>
          </p:nvGrpSpPr>
          <p:grpSpPr>
            <a:xfrm>
              <a:off x="-108610" y="2240785"/>
              <a:ext cx="2918788" cy="1985841"/>
              <a:chOff x="-63294" y="3177143"/>
              <a:chExt cx="3638676" cy="247562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31B4EF-BF89-4BCA-BF73-C07EAA2773FC}"/>
                  </a:ext>
                </a:extLst>
              </p:cNvPr>
              <p:cNvSpPr/>
              <p:nvPr/>
            </p:nvSpPr>
            <p:spPr>
              <a:xfrm>
                <a:off x="320916" y="3315645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Truck Space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168856F-3A24-4882-B6EF-51D228F866DF}"/>
                  </a:ext>
                </a:extLst>
              </p:cNvPr>
              <p:cNvSpPr/>
              <p:nvPr/>
            </p:nvSpPr>
            <p:spPr>
              <a:xfrm>
                <a:off x="568608" y="4171950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2949F06-23A0-4282-94B7-3AE00B8FBB50}"/>
                  </a:ext>
                </a:extLst>
              </p:cNvPr>
              <p:cNvSpPr/>
              <p:nvPr/>
            </p:nvSpPr>
            <p:spPr>
              <a:xfrm>
                <a:off x="1684714" y="4316771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EE2F48F-FC24-478A-A93A-086737AA48D1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>
                <a:off x="1771604" y="4403661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A3ECDC-E3EB-409F-A47B-0833EF8BD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4845" y="4403661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1B46063-F2E8-4FA6-BE15-B4493C3FCCB1}"/>
                  </a:ext>
                </a:extLst>
              </p:cNvPr>
              <p:cNvSpPr txBox="1"/>
              <p:nvPr/>
            </p:nvSpPr>
            <p:spPr>
              <a:xfrm>
                <a:off x="1554397" y="4265162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AF8CB1-15FF-42E3-A9C1-FC5FF4219AA7}"/>
                  </a:ext>
                </a:extLst>
              </p:cNvPr>
              <p:cNvSpPr/>
              <p:nvPr/>
            </p:nvSpPr>
            <p:spPr>
              <a:xfrm>
                <a:off x="231072" y="3228755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CBFBDFF-AC0E-4F4D-AC42-C504F165C639}"/>
                  </a:ext>
                </a:extLst>
              </p:cNvPr>
              <p:cNvSpPr/>
              <p:nvPr/>
            </p:nvSpPr>
            <p:spPr>
              <a:xfrm>
                <a:off x="234689" y="540478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ED6B737-B114-46FA-B2BE-3882E22E6677}"/>
                  </a:ext>
                </a:extLst>
              </p:cNvPr>
              <p:cNvSpPr txBox="1"/>
              <p:nvPr/>
            </p:nvSpPr>
            <p:spPr>
              <a:xfrm>
                <a:off x="-44451" y="5353213"/>
                <a:ext cx="724824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-3.2, 2.4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9471300-4C28-4F16-9244-7DEBF2360618}"/>
                  </a:ext>
                </a:extLst>
              </p:cNvPr>
              <p:cNvSpPr/>
              <p:nvPr/>
            </p:nvSpPr>
            <p:spPr>
              <a:xfrm>
                <a:off x="3132448" y="3229758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81B9DA0-1250-4E51-B39A-21C3188A0758}"/>
                  </a:ext>
                </a:extLst>
              </p:cNvPr>
              <p:cNvSpPr/>
              <p:nvPr/>
            </p:nvSpPr>
            <p:spPr>
              <a:xfrm>
                <a:off x="3132448" y="539867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B354CF-522E-44FC-91F3-4B5BB7759C55}"/>
                  </a:ext>
                </a:extLst>
              </p:cNvPr>
              <p:cNvSpPr txBox="1"/>
              <p:nvPr/>
            </p:nvSpPr>
            <p:spPr>
              <a:xfrm>
                <a:off x="2895137" y="3177144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9C99A4-DFCA-4C82-89C1-D9841FBA89A7}"/>
                  </a:ext>
                </a:extLst>
              </p:cNvPr>
              <p:cNvSpPr txBox="1"/>
              <p:nvPr/>
            </p:nvSpPr>
            <p:spPr>
              <a:xfrm>
                <a:off x="2879212" y="5353178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3F44BB0-4313-45B9-A492-706D2CA55F28}"/>
                  </a:ext>
                </a:extLst>
              </p:cNvPr>
              <p:cNvSpPr txBox="1"/>
              <p:nvPr/>
            </p:nvSpPr>
            <p:spPr>
              <a:xfrm>
                <a:off x="-63294" y="3177143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7EDD8C-1FF6-4ABE-A7F6-3DCA3D83EAC0}"/>
                </a:ext>
              </a:extLst>
            </p:cNvPr>
            <p:cNvGrpSpPr/>
            <p:nvPr/>
          </p:nvGrpSpPr>
          <p:grpSpPr>
            <a:xfrm>
              <a:off x="2739469" y="2240785"/>
              <a:ext cx="2936668" cy="1985841"/>
              <a:chOff x="3653957" y="3182696"/>
              <a:chExt cx="3660966" cy="247562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CB7676E-00ED-4225-A262-C7AE3841A775}"/>
                  </a:ext>
                </a:extLst>
              </p:cNvPr>
              <p:cNvSpPr/>
              <p:nvPr/>
            </p:nvSpPr>
            <p:spPr>
              <a:xfrm>
                <a:off x="4038167" y="3321198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9974B23-80EC-4E4F-A18A-52FEA0EFDDBE}"/>
                  </a:ext>
                </a:extLst>
              </p:cNvPr>
              <p:cNvSpPr/>
              <p:nvPr/>
            </p:nvSpPr>
            <p:spPr>
              <a:xfrm>
                <a:off x="4270590" y="4226232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A3CA032-1303-4C23-8E76-3E34F41BE35A}"/>
                  </a:ext>
                </a:extLst>
              </p:cNvPr>
              <p:cNvSpPr/>
              <p:nvPr/>
            </p:nvSpPr>
            <p:spPr>
              <a:xfrm>
                <a:off x="6100130" y="3849908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7EB54D2-96DA-40D5-9E48-DB68E9096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020" y="3931688"/>
                <a:ext cx="765491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71629C9-5D4D-4108-97EB-9E85559EF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020" y="3945976"/>
                <a:ext cx="0" cy="1539591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EDC222B-F096-47D6-A98B-4F53D563F5AC}"/>
                  </a:ext>
                </a:extLst>
              </p:cNvPr>
              <p:cNvSpPr txBox="1"/>
              <p:nvPr/>
            </p:nvSpPr>
            <p:spPr>
              <a:xfrm>
                <a:off x="5969484" y="3793189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EEEB0E-D57A-4C5E-A0EE-67716B12D470}"/>
                  </a:ext>
                </a:extLst>
              </p:cNvPr>
              <p:cNvSpPr/>
              <p:nvPr/>
            </p:nvSpPr>
            <p:spPr>
              <a:xfrm>
                <a:off x="3948323" y="3234308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1DECB1E-F301-43B4-93B0-2609EEF6DBA5}"/>
                  </a:ext>
                </a:extLst>
              </p:cNvPr>
              <p:cNvSpPr/>
              <p:nvPr/>
            </p:nvSpPr>
            <p:spPr>
              <a:xfrm>
                <a:off x="3951940" y="541034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FCDCD7-C2B5-4A4B-ADE2-B0A8F7B45B79}"/>
                  </a:ext>
                </a:extLst>
              </p:cNvPr>
              <p:cNvSpPr txBox="1"/>
              <p:nvPr/>
            </p:nvSpPr>
            <p:spPr>
              <a:xfrm>
                <a:off x="3672800" y="5358766"/>
                <a:ext cx="724824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-4.2, 3.4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563CFAD-8392-470D-9645-D0156478CBEA}"/>
                  </a:ext>
                </a:extLst>
              </p:cNvPr>
              <p:cNvSpPr/>
              <p:nvPr/>
            </p:nvSpPr>
            <p:spPr>
              <a:xfrm>
                <a:off x="6849699" y="3235311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2EDAE0A-5AF2-475A-9916-0E56695E87AB}"/>
                  </a:ext>
                </a:extLst>
              </p:cNvPr>
              <p:cNvSpPr/>
              <p:nvPr/>
            </p:nvSpPr>
            <p:spPr>
              <a:xfrm>
                <a:off x="6849699" y="540423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7CEFE4B-6C20-4D1F-BEF9-69F4EE2DAE63}"/>
                  </a:ext>
                </a:extLst>
              </p:cNvPr>
              <p:cNvSpPr txBox="1"/>
              <p:nvPr/>
            </p:nvSpPr>
            <p:spPr>
              <a:xfrm>
                <a:off x="6590099" y="3182697"/>
                <a:ext cx="724824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2.2, -1.4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1F2BA39-4194-44D0-8981-02315EC9ED15}"/>
                  </a:ext>
                </a:extLst>
              </p:cNvPr>
              <p:cNvSpPr txBox="1"/>
              <p:nvPr/>
            </p:nvSpPr>
            <p:spPr>
              <a:xfrm>
                <a:off x="6596465" y="5358731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2.2, 3.4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12E9FE-BAE9-4B65-944F-EEA502957509}"/>
                  </a:ext>
                </a:extLst>
              </p:cNvPr>
              <p:cNvSpPr txBox="1"/>
              <p:nvPr/>
            </p:nvSpPr>
            <p:spPr>
              <a:xfrm>
                <a:off x="3653957" y="3182696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-4.2,-1.4</a:t>
                </a:r>
              </a:p>
            </p:txBody>
          </p:sp>
        </p:grp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594D3BC4-7056-42FF-87FB-8A47CB43D486}"/>
                </a:ext>
              </a:extLst>
            </p:cNvPr>
            <p:cNvSpPr/>
            <p:nvPr/>
          </p:nvSpPr>
          <p:spPr>
            <a:xfrm>
              <a:off x="2219749" y="2503168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T(1,-1)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625990B-1D26-4381-8614-67DB2E66493B}"/>
                </a:ext>
              </a:extLst>
            </p:cNvPr>
            <p:cNvGrpSpPr/>
            <p:nvPr/>
          </p:nvGrpSpPr>
          <p:grpSpPr>
            <a:xfrm>
              <a:off x="5713766" y="2271834"/>
              <a:ext cx="2936668" cy="1985841"/>
              <a:chOff x="7425682" y="3184968"/>
              <a:chExt cx="3660966" cy="24756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5B9A308-4C33-4359-93FF-21A477DCE862}"/>
                  </a:ext>
                </a:extLst>
              </p:cNvPr>
              <p:cNvSpPr/>
              <p:nvPr/>
            </p:nvSpPr>
            <p:spPr>
              <a:xfrm>
                <a:off x="7809892" y="3323470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Car Space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422878C-59AC-4F7F-8E44-E1A83BCF631B}"/>
                  </a:ext>
                </a:extLst>
              </p:cNvPr>
              <p:cNvSpPr/>
              <p:nvPr/>
            </p:nvSpPr>
            <p:spPr>
              <a:xfrm>
                <a:off x="8042315" y="4228504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C36E575-91EF-417E-9CCB-3E19AA7EE708}"/>
                  </a:ext>
                </a:extLst>
              </p:cNvPr>
              <p:cNvSpPr/>
              <p:nvPr/>
            </p:nvSpPr>
            <p:spPr>
              <a:xfrm>
                <a:off x="9705975" y="3793189"/>
                <a:ext cx="514350" cy="29678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F88CED6-2F09-4ED8-9B95-3184117AA3D0}"/>
                  </a:ext>
                </a:extLst>
              </p:cNvPr>
              <p:cNvSpPr/>
              <p:nvPr/>
            </p:nvSpPr>
            <p:spPr>
              <a:xfrm>
                <a:off x="9871855" y="385218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C20B6F-366E-434D-A84E-2543579FF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8745" y="3933960"/>
                <a:ext cx="765491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DC22F5-F25C-42D8-8C59-F43EE75AA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8745" y="3948248"/>
                <a:ext cx="0" cy="1539591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7AFE75-2351-4CA7-AE13-18A43B3DD9B5}"/>
                  </a:ext>
                </a:extLst>
              </p:cNvPr>
              <p:cNvSpPr txBox="1"/>
              <p:nvPr/>
            </p:nvSpPr>
            <p:spPr>
              <a:xfrm>
                <a:off x="9741209" y="379546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6108557-E851-4791-BC1E-78DE117DA134}"/>
                  </a:ext>
                </a:extLst>
              </p:cNvPr>
              <p:cNvSpPr/>
              <p:nvPr/>
            </p:nvSpPr>
            <p:spPr>
              <a:xfrm>
                <a:off x="7720048" y="323658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A2D2859-4EC0-4574-B467-635254C05BC9}"/>
                  </a:ext>
                </a:extLst>
              </p:cNvPr>
              <p:cNvSpPr/>
              <p:nvPr/>
            </p:nvSpPr>
            <p:spPr>
              <a:xfrm>
                <a:off x="7723665" y="5412612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C2B5A9E-C5E5-4D6A-A6FA-CDF746A5BE88}"/>
                  </a:ext>
                </a:extLst>
              </p:cNvPr>
              <p:cNvSpPr txBox="1"/>
              <p:nvPr/>
            </p:nvSpPr>
            <p:spPr>
              <a:xfrm>
                <a:off x="7444525" y="5361038"/>
                <a:ext cx="724824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-8.4, 6.8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DFF2648-13A0-4854-8130-C2373F963355}"/>
                  </a:ext>
                </a:extLst>
              </p:cNvPr>
              <p:cNvSpPr/>
              <p:nvPr/>
            </p:nvSpPr>
            <p:spPr>
              <a:xfrm>
                <a:off x="10621424" y="3237583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18545EE-1B13-4F76-ABB0-48AB42564321}"/>
                  </a:ext>
                </a:extLst>
              </p:cNvPr>
              <p:cNvSpPr/>
              <p:nvPr/>
            </p:nvSpPr>
            <p:spPr>
              <a:xfrm>
                <a:off x="10621424" y="5406502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265F3C5-DFDC-40B9-9361-E1E0D3C2726E}"/>
                  </a:ext>
                </a:extLst>
              </p:cNvPr>
              <p:cNvSpPr txBox="1"/>
              <p:nvPr/>
            </p:nvSpPr>
            <p:spPr>
              <a:xfrm>
                <a:off x="10361824" y="3184969"/>
                <a:ext cx="724824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4.4, -2.8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5FE3699-BA85-42B2-B836-4407FA968A6A}"/>
                  </a:ext>
                </a:extLst>
              </p:cNvPr>
              <p:cNvSpPr txBox="1"/>
              <p:nvPr/>
            </p:nvSpPr>
            <p:spPr>
              <a:xfrm>
                <a:off x="10368190" y="5361003"/>
                <a:ext cx="680245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4.4, 6.8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7BD4BF-DA41-425D-B34C-7113612D8F6C}"/>
                  </a:ext>
                </a:extLst>
              </p:cNvPr>
              <p:cNvSpPr txBox="1"/>
              <p:nvPr/>
            </p:nvSpPr>
            <p:spPr>
              <a:xfrm>
                <a:off x="7425682" y="3184968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-8.4,-2.8</a:t>
                </a:r>
              </a:p>
            </p:txBody>
          </p:sp>
        </p:grp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3B09C126-68FA-407F-91F5-B871D3AB6142}"/>
                </a:ext>
              </a:extLst>
            </p:cNvPr>
            <p:cNvSpPr/>
            <p:nvPr/>
          </p:nvSpPr>
          <p:spPr>
            <a:xfrm>
              <a:off x="5164460" y="2503500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S(.5, .5)</a:t>
              </a:r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65957BA0-75C7-48EC-BEFF-1DACD987ECEA}"/>
                </a:ext>
              </a:extLst>
            </p:cNvPr>
            <p:cNvSpPr/>
            <p:nvPr/>
          </p:nvSpPr>
          <p:spPr>
            <a:xfrm rot="5400000" flipV="1">
              <a:off x="4270302" y="2064462"/>
              <a:ext cx="1234993" cy="5047235"/>
            </a:xfrm>
            <a:prstGeom prst="bentUpArrow">
              <a:avLst>
                <a:gd name="adj1" fmla="val 16428"/>
                <a:gd name="adj2" fmla="val 25000"/>
                <a:gd name="adj3" fmla="val 2540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8F7EB41-5CE7-4DF4-AC4B-A7C073253827}"/>
                </a:ext>
              </a:extLst>
            </p:cNvPr>
            <p:cNvSpPr txBox="1"/>
            <p:nvPr/>
          </p:nvSpPr>
          <p:spPr>
            <a:xfrm>
              <a:off x="4691539" y="4775841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Save/Restore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F59CA35-74A3-42C9-A149-A433CB9B2A94}"/>
                </a:ext>
              </a:extLst>
            </p:cNvPr>
            <p:cNvSpPr/>
            <p:nvPr/>
          </p:nvSpPr>
          <p:spPr>
            <a:xfrm>
              <a:off x="1742444" y="4967472"/>
              <a:ext cx="412589" cy="23806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018D6E53-62CD-4656-BC93-0A2B83DB34AC}"/>
              </a:ext>
            </a:extLst>
          </p:cNvPr>
          <p:cNvSpPr/>
          <p:nvPr/>
        </p:nvSpPr>
        <p:spPr>
          <a:xfrm>
            <a:off x="10096882" y="538718"/>
            <a:ext cx="1330638" cy="336515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Transform</a:t>
            </a:r>
          </a:p>
        </p:txBody>
      </p:sp>
    </p:spTree>
    <p:extLst>
      <p:ext uri="{BB962C8B-B14F-4D97-AF65-F5344CB8AC3E}">
        <p14:creationId xmlns:p14="http://schemas.microsoft.com/office/powerpoint/2010/main" val="36368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3E4667D-2D0C-4E6B-8182-1667830DCD50}"/>
              </a:ext>
            </a:extLst>
          </p:cNvPr>
          <p:cNvGrpSpPr/>
          <p:nvPr/>
        </p:nvGrpSpPr>
        <p:grpSpPr>
          <a:xfrm>
            <a:off x="1694952" y="220686"/>
            <a:ext cx="8771444" cy="6416601"/>
            <a:chOff x="-151663" y="51577"/>
            <a:chExt cx="8771444" cy="641660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31D057B-709D-41F4-B5A9-F029057B729A}"/>
                </a:ext>
              </a:extLst>
            </p:cNvPr>
            <p:cNvGrpSpPr/>
            <p:nvPr/>
          </p:nvGrpSpPr>
          <p:grpSpPr>
            <a:xfrm>
              <a:off x="-151663" y="4482364"/>
              <a:ext cx="2906014" cy="1985814"/>
              <a:chOff x="-151663" y="4482364"/>
              <a:chExt cx="2906014" cy="19858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DF5206-51CF-4CB2-8B82-6E46FE9C2FBD}"/>
                  </a:ext>
                </a:extLst>
              </p:cNvPr>
              <p:cNvSpPr/>
              <p:nvPr/>
            </p:nvSpPr>
            <p:spPr>
              <a:xfrm>
                <a:off x="156534" y="4593464"/>
                <a:ext cx="2327358" cy="17455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Truck Space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D773CC-5FDC-4E07-BA12-B7F4FB845C8C}"/>
                  </a:ext>
                </a:extLst>
              </p:cNvPr>
              <p:cNvSpPr/>
              <p:nvPr/>
            </p:nvSpPr>
            <p:spPr>
              <a:xfrm>
                <a:off x="355221" y="5280355"/>
                <a:ext cx="1954479" cy="424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E7BB61F-C3EC-45A6-B7EB-FAFAA1FF4764}"/>
                  </a:ext>
                </a:extLst>
              </p:cNvPr>
              <p:cNvSpPr/>
              <p:nvPr/>
            </p:nvSpPr>
            <p:spPr>
              <a:xfrm>
                <a:off x="1250513" y="5396524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1308FC72-2FA9-46B0-9568-611441558C71}"/>
                  </a:ext>
                </a:extLst>
              </p:cNvPr>
              <p:cNvCxnSpPr>
                <a:cxnSpLocks/>
                <a:endCxn id="169" idx="3"/>
              </p:cNvCxnSpPr>
              <p:nvPr/>
            </p:nvCxnSpPr>
            <p:spPr>
              <a:xfrm>
                <a:off x="1320213" y="5466223"/>
                <a:ext cx="1163679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48DB1DBE-B0FA-466C-A776-672017DD1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812" y="5466223"/>
                <a:ext cx="2901" cy="896156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897FB74-C520-4826-9065-22CECEEB2C5F}"/>
                  </a:ext>
                </a:extLst>
              </p:cNvPr>
              <p:cNvSpPr txBox="1"/>
              <p:nvPr/>
            </p:nvSpPr>
            <p:spPr>
              <a:xfrm>
                <a:off x="1145979" y="5355125"/>
                <a:ext cx="348996" cy="240292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2F3A717-8D6C-42CB-892F-5EC2B15C369D}"/>
                  </a:ext>
                </a:extLst>
              </p:cNvPr>
              <p:cNvSpPr/>
              <p:nvPr/>
            </p:nvSpPr>
            <p:spPr>
              <a:xfrm>
                <a:off x="84465" y="4523765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1031848-AD69-4BEF-AF66-3368CF64E666}"/>
                  </a:ext>
                </a:extLst>
              </p:cNvPr>
              <p:cNvSpPr/>
              <p:nvPr/>
            </p:nvSpPr>
            <p:spPr>
              <a:xfrm>
                <a:off x="2411823" y="6264382"/>
                <a:ext cx="139399" cy="1393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020CE96-FAB4-42AC-A0B1-028AFB86C05E}"/>
                  </a:ext>
                </a:extLst>
              </p:cNvPr>
              <p:cNvSpPr txBox="1"/>
              <p:nvPr/>
            </p:nvSpPr>
            <p:spPr>
              <a:xfrm>
                <a:off x="2208688" y="6227885"/>
                <a:ext cx="545663" cy="240293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28719B1-4715-41E3-BA8B-CD95B097F7B4}"/>
                  </a:ext>
                </a:extLst>
              </p:cNvPr>
              <p:cNvSpPr txBox="1"/>
              <p:nvPr/>
            </p:nvSpPr>
            <p:spPr>
              <a:xfrm>
                <a:off x="-151663" y="4482364"/>
                <a:ext cx="592150" cy="240292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25A6C9F-C721-47FA-832C-A96BF86D2943}"/>
                </a:ext>
              </a:extLst>
            </p:cNvPr>
            <p:cNvGrpSpPr/>
            <p:nvPr/>
          </p:nvGrpSpPr>
          <p:grpSpPr>
            <a:xfrm>
              <a:off x="7736" y="51577"/>
              <a:ext cx="2800532" cy="1985814"/>
              <a:chOff x="1689319" y="2693972"/>
              <a:chExt cx="3491254" cy="247559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D14B70-D201-4059-B7D6-2E61070533AB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Screen Space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AA878E-3CE0-43D5-8A42-71FC35A6C5EC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144077-6F93-4D2E-B16E-021E0F9A5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014" y="2832474"/>
                <a:ext cx="280232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5B55D3-7BC1-4585-A108-40054F09B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014" y="2832474"/>
                <a:ext cx="3617" cy="2089142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0733DE-817E-494A-A839-73A489254F76}"/>
                  </a:ext>
                </a:extLst>
              </p:cNvPr>
              <p:cNvSpPr txBox="1"/>
              <p:nvPr/>
            </p:nvSpPr>
            <p:spPr>
              <a:xfrm>
                <a:off x="3012805" y="3781991"/>
                <a:ext cx="720366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320,240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03AB99-A58B-471A-A91F-C463E5EB81BE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B9787C5-F135-4E3F-8EAF-9E12255E99B7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98ADDE-46D6-475F-8EA9-4556726E291C}"/>
                  </a:ext>
                </a:extLst>
              </p:cNvPr>
              <p:cNvSpPr txBox="1"/>
              <p:nvPr/>
            </p:nvSpPr>
            <p:spPr>
              <a:xfrm>
                <a:off x="4460207" y="4870007"/>
                <a:ext cx="720366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640,480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C69EA-7652-41B5-AE8E-129DEEB577B4}"/>
                  </a:ext>
                </a:extLst>
              </p:cNvPr>
              <p:cNvSpPr txBox="1"/>
              <p:nvPr/>
            </p:nvSpPr>
            <p:spPr>
              <a:xfrm>
                <a:off x="1689319" y="2693972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B31F85-6569-4652-94AD-F6E265F3B56E}"/>
                </a:ext>
              </a:extLst>
            </p:cNvPr>
            <p:cNvGrpSpPr/>
            <p:nvPr/>
          </p:nvGrpSpPr>
          <p:grpSpPr>
            <a:xfrm>
              <a:off x="2710134" y="51605"/>
              <a:ext cx="2963228" cy="1985814"/>
              <a:chOff x="1502097" y="2693972"/>
              <a:chExt cx="3694077" cy="247559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0663DC0-6D6B-4805-B7F2-8E8AAE80818B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A4BFA0D-6143-465C-A22E-420F375D1D4C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5AD20CA-0BFF-4DE8-97FB-3A795192D0A6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>
                <a:off x="3372656" y="3920490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16AE73D-E226-4D60-9F67-421A59C55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5897" y="3920490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6ACED-8314-4A09-A932-9707976B5027}"/>
                  </a:ext>
                </a:extLst>
              </p:cNvPr>
              <p:cNvSpPr txBox="1"/>
              <p:nvPr/>
            </p:nvSpPr>
            <p:spPr>
              <a:xfrm>
                <a:off x="3155451" y="378199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AE7021-17D1-4428-BD83-3FD2E31C62AC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122C1E-CA82-424E-B87A-03BC0078A6D2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A82098-74F4-492B-8159-6EE07D956332}"/>
                  </a:ext>
                </a:extLst>
              </p:cNvPr>
              <p:cNvSpPr txBox="1"/>
              <p:nvPr/>
            </p:nvSpPr>
            <p:spPr>
              <a:xfrm>
                <a:off x="4444604" y="4870007"/>
                <a:ext cx="751570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320, 240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3B6222-6A3E-4A97-B055-4922A19B64AA}"/>
                  </a:ext>
                </a:extLst>
              </p:cNvPr>
              <p:cNvSpPr txBox="1"/>
              <p:nvPr/>
            </p:nvSpPr>
            <p:spPr>
              <a:xfrm>
                <a:off x="1502097" y="2693972"/>
                <a:ext cx="809520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-320,-240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0A775E-BD9C-476F-B4EA-A7CF41BC8C36}"/>
                </a:ext>
              </a:extLst>
            </p:cNvPr>
            <p:cNvGrpSpPr/>
            <p:nvPr/>
          </p:nvGrpSpPr>
          <p:grpSpPr>
            <a:xfrm>
              <a:off x="5686781" y="51605"/>
              <a:ext cx="2906014" cy="1985814"/>
              <a:chOff x="1537758" y="2693972"/>
              <a:chExt cx="3622751" cy="247559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90F2C0-ABC3-4240-B125-D63602368974}"/>
                  </a:ext>
                </a:extLst>
              </p:cNvPr>
              <p:cNvSpPr/>
              <p:nvPr/>
            </p:nvSpPr>
            <p:spPr>
              <a:xfrm>
                <a:off x="1921968" y="2832474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Camera/World Space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9FF3E33-A7DC-4927-A2F6-E72D883DEDBD}"/>
                  </a:ext>
                </a:extLst>
              </p:cNvPr>
              <p:cNvSpPr/>
              <p:nvPr/>
            </p:nvSpPr>
            <p:spPr>
              <a:xfrm>
                <a:off x="3285766" y="383360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EBA6FB8-F06E-4AE1-A6E4-90DF2D17443D}"/>
                  </a:ext>
                </a:extLst>
              </p:cNvPr>
              <p:cNvCxnSpPr>
                <a:cxnSpLocks/>
                <a:endCxn id="56" idx="3"/>
              </p:cNvCxnSpPr>
              <p:nvPr/>
            </p:nvCxnSpPr>
            <p:spPr>
              <a:xfrm>
                <a:off x="3372656" y="3920490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1A2379B-5430-4EEA-9FAA-4CF8C5C6D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5897" y="3920490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85FAA-6C07-45E5-B110-49E3AC3CD96A}"/>
                  </a:ext>
                </a:extLst>
              </p:cNvPr>
              <p:cNvSpPr txBox="1"/>
              <p:nvPr/>
            </p:nvSpPr>
            <p:spPr>
              <a:xfrm>
                <a:off x="3155449" y="378199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B85B653-8AB3-4C6B-ACEC-E16AA78D60DC}"/>
                  </a:ext>
                </a:extLst>
              </p:cNvPr>
              <p:cNvSpPr/>
              <p:nvPr/>
            </p:nvSpPr>
            <p:spPr>
              <a:xfrm>
                <a:off x="1832124" y="2745584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CF0D740-0A70-4579-9722-C0C9C0B7C0BE}"/>
                  </a:ext>
                </a:extLst>
              </p:cNvPr>
              <p:cNvSpPr/>
              <p:nvPr/>
            </p:nvSpPr>
            <p:spPr>
              <a:xfrm>
                <a:off x="4733500" y="4915506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B10BE2-7DB1-4736-ACD6-9EF08971B98D}"/>
                  </a:ext>
                </a:extLst>
              </p:cNvPr>
              <p:cNvSpPr txBox="1"/>
              <p:nvPr/>
            </p:nvSpPr>
            <p:spPr>
              <a:xfrm>
                <a:off x="4480264" y="4870007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853B105-4F93-442E-A63E-6A7C4399CA30}"/>
                  </a:ext>
                </a:extLst>
              </p:cNvPr>
              <p:cNvSpPr txBox="1"/>
              <p:nvPr/>
            </p:nvSpPr>
            <p:spPr>
              <a:xfrm>
                <a:off x="1537758" y="2693972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E038185E-80CC-464E-A576-A6531F615599}"/>
                </a:ext>
              </a:extLst>
            </p:cNvPr>
            <p:cNvSpPr/>
            <p:nvPr/>
          </p:nvSpPr>
          <p:spPr>
            <a:xfrm>
              <a:off x="2063217" y="366333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T(320,240)</a:t>
              </a: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83DB9216-432E-45B3-880C-6BC33693734A}"/>
                </a:ext>
              </a:extLst>
            </p:cNvPr>
            <p:cNvSpPr/>
            <p:nvPr/>
          </p:nvSpPr>
          <p:spPr>
            <a:xfrm>
              <a:off x="5097460" y="396146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S(100, 100)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CD17F0B-EBF1-4E1C-9813-3B1B4140C2A6}"/>
                </a:ext>
              </a:extLst>
            </p:cNvPr>
            <p:cNvGrpSpPr/>
            <p:nvPr/>
          </p:nvGrpSpPr>
          <p:grpSpPr>
            <a:xfrm>
              <a:off x="-108610" y="2240785"/>
              <a:ext cx="2906014" cy="1985814"/>
              <a:chOff x="-63294" y="3177143"/>
              <a:chExt cx="3622751" cy="247559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31B4EF-BF89-4BCA-BF73-C07EAA2773FC}"/>
                  </a:ext>
                </a:extLst>
              </p:cNvPr>
              <p:cNvSpPr/>
              <p:nvPr/>
            </p:nvSpPr>
            <p:spPr>
              <a:xfrm>
                <a:off x="320916" y="3315645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Truck Space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168856F-3A24-4882-B6EF-51D228F866DF}"/>
                  </a:ext>
                </a:extLst>
              </p:cNvPr>
              <p:cNvSpPr/>
              <p:nvPr/>
            </p:nvSpPr>
            <p:spPr>
              <a:xfrm>
                <a:off x="568608" y="4171950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2949F06-23A0-4282-94B7-3AE00B8FBB50}"/>
                  </a:ext>
                </a:extLst>
              </p:cNvPr>
              <p:cNvSpPr/>
              <p:nvPr/>
            </p:nvSpPr>
            <p:spPr>
              <a:xfrm>
                <a:off x="1684714" y="4316771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EE2F48F-FC24-478A-A93A-086737AA48D1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>
                <a:off x="1771604" y="4403661"/>
                <a:ext cx="1450688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A3ECDC-E3EB-409F-A47B-0833EF8BD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4845" y="4403661"/>
                <a:ext cx="3617" cy="1117184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1B46063-F2E8-4FA6-BE15-B4493C3FCCB1}"/>
                  </a:ext>
                </a:extLst>
              </p:cNvPr>
              <p:cNvSpPr txBox="1"/>
              <p:nvPr/>
            </p:nvSpPr>
            <p:spPr>
              <a:xfrm>
                <a:off x="1554397" y="4265162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AF8CB1-15FF-42E3-A9C1-FC5FF4219AA7}"/>
                  </a:ext>
                </a:extLst>
              </p:cNvPr>
              <p:cNvSpPr/>
              <p:nvPr/>
            </p:nvSpPr>
            <p:spPr>
              <a:xfrm>
                <a:off x="231072" y="3228755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81B9DA0-1250-4E51-B39A-21C3188A0758}"/>
                  </a:ext>
                </a:extLst>
              </p:cNvPr>
              <p:cNvSpPr/>
              <p:nvPr/>
            </p:nvSpPr>
            <p:spPr>
              <a:xfrm>
                <a:off x="3132448" y="5398677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9C99A4-DFCA-4C82-89C1-D9841FBA89A7}"/>
                  </a:ext>
                </a:extLst>
              </p:cNvPr>
              <p:cNvSpPr txBox="1"/>
              <p:nvPr/>
            </p:nvSpPr>
            <p:spPr>
              <a:xfrm>
                <a:off x="2879212" y="5353178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3.2, 2.4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3F44BB0-4313-45B9-A492-706D2CA55F28}"/>
                  </a:ext>
                </a:extLst>
              </p:cNvPr>
              <p:cNvSpPr txBox="1"/>
              <p:nvPr/>
            </p:nvSpPr>
            <p:spPr>
              <a:xfrm>
                <a:off x="-63294" y="3177143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-3.2,-2.4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7EDD8C-1FF6-4ABE-A7F6-3DCA3D83EAC0}"/>
                </a:ext>
              </a:extLst>
            </p:cNvPr>
            <p:cNvGrpSpPr/>
            <p:nvPr/>
          </p:nvGrpSpPr>
          <p:grpSpPr>
            <a:xfrm>
              <a:off x="2739469" y="2240785"/>
              <a:ext cx="2906015" cy="1985814"/>
              <a:chOff x="3653957" y="3182696"/>
              <a:chExt cx="3622753" cy="247559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CB7676E-00ED-4225-A262-C7AE3841A775}"/>
                  </a:ext>
                </a:extLst>
              </p:cNvPr>
              <p:cNvSpPr/>
              <p:nvPr/>
            </p:nvSpPr>
            <p:spPr>
              <a:xfrm>
                <a:off x="4038167" y="3321198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9974B23-80EC-4E4F-A18A-52FEA0EFDDBE}"/>
                  </a:ext>
                </a:extLst>
              </p:cNvPr>
              <p:cNvSpPr/>
              <p:nvPr/>
            </p:nvSpPr>
            <p:spPr>
              <a:xfrm>
                <a:off x="4270590" y="4226232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A3CA032-1303-4C23-8E76-3E34F41BE35A}"/>
                  </a:ext>
                </a:extLst>
              </p:cNvPr>
              <p:cNvSpPr/>
              <p:nvPr/>
            </p:nvSpPr>
            <p:spPr>
              <a:xfrm>
                <a:off x="6100130" y="3849908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7EB54D2-96DA-40D5-9E48-DB68E9096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020" y="3931688"/>
                <a:ext cx="765491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71629C9-5D4D-4108-97EB-9E85559EF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020" y="3945976"/>
                <a:ext cx="0" cy="1539591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EDC222B-F096-47D6-A98B-4F53D563F5AC}"/>
                  </a:ext>
                </a:extLst>
              </p:cNvPr>
              <p:cNvSpPr txBox="1"/>
              <p:nvPr/>
            </p:nvSpPr>
            <p:spPr>
              <a:xfrm>
                <a:off x="5969484" y="3793189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EEEB0E-D57A-4C5E-A0EE-67716B12D470}"/>
                  </a:ext>
                </a:extLst>
              </p:cNvPr>
              <p:cNvSpPr/>
              <p:nvPr/>
            </p:nvSpPr>
            <p:spPr>
              <a:xfrm>
                <a:off x="3948323" y="3234308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2EDAE0A-5AF2-475A-9916-0E56695E87AB}"/>
                  </a:ext>
                </a:extLst>
              </p:cNvPr>
              <p:cNvSpPr/>
              <p:nvPr/>
            </p:nvSpPr>
            <p:spPr>
              <a:xfrm>
                <a:off x="6849699" y="540423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1F2BA39-4194-44D0-8981-02315EC9ED15}"/>
                  </a:ext>
                </a:extLst>
              </p:cNvPr>
              <p:cNvSpPr txBox="1"/>
              <p:nvPr/>
            </p:nvSpPr>
            <p:spPr>
              <a:xfrm>
                <a:off x="6596465" y="5358731"/>
                <a:ext cx="680245" cy="299559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2.2, 3.4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12E9FE-BAE9-4B65-944F-EEA502957509}"/>
                  </a:ext>
                </a:extLst>
              </p:cNvPr>
              <p:cNvSpPr txBox="1"/>
              <p:nvPr/>
            </p:nvSpPr>
            <p:spPr>
              <a:xfrm>
                <a:off x="3653957" y="3182696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-4.2,-1.4</a:t>
                </a:r>
              </a:p>
            </p:txBody>
          </p:sp>
        </p:grp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594D3BC4-7056-42FF-87FB-8A47CB43D486}"/>
                </a:ext>
              </a:extLst>
            </p:cNvPr>
            <p:cNvSpPr/>
            <p:nvPr/>
          </p:nvSpPr>
          <p:spPr>
            <a:xfrm>
              <a:off x="2219749" y="2503168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T(1,-1)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625990B-1D26-4381-8614-67DB2E66493B}"/>
                </a:ext>
              </a:extLst>
            </p:cNvPr>
            <p:cNvGrpSpPr/>
            <p:nvPr/>
          </p:nvGrpSpPr>
          <p:grpSpPr>
            <a:xfrm>
              <a:off x="5713766" y="2271834"/>
              <a:ext cx="2906015" cy="1985813"/>
              <a:chOff x="7425682" y="3184968"/>
              <a:chExt cx="3622753" cy="2475593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5B9A308-4C33-4359-93FF-21A477DCE862}"/>
                  </a:ext>
                </a:extLst>
              </p:cNvPr>
              <p:cNvSpPr/>
              <p:nvPr/>
            </p:nvSpPr>
            <p:spPr>
              <a:xfrm>
                <a:off x="7809892" y="3323470"/>
                <a:ext cx="2901376" cy="2176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dirty="0"/>
                  <a:t>Car Space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422878C-59AC-4F7F-8E44-E1A83BCF631B}"/>
                  </a:ext>
                </a:extLst>
              </p:cNvPr>
              <p:cNvSpPr/>
              <p:nvPr/>
            </p:nvSpPr>
            <p:spPr>
              <a:xfrm>
                <a:off x="8042315" y="4228504"/>
                <a:ext cx="2436530" cy="5286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C36E575-91EF-417E-9CCB-3E19AA7EE708}"/>
                  </a:ext>
                </a:extLst>
              </p:cNvPr>
              <p:cNvSpPr/>
              <p:nvPr/>
            </p:nvSpPr>
            <p:spPr>
              <a:xfrm>
                <a:off x="9705975" y="3793189"/>
                <a:ext cx="514350" cy="29678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F88CED6-2F09-4ED8-9B95-3184117AA3D0}"/>
                  </a:ext>
                </a:extLst>
              </p:cNvPr>
              <p:cNvSpPr/>
              <p:nvPr/>
            </p:nvSpPr>
            <p:spPr>
              <a:xfrm>
                <a:off x="9871855" y="385218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C20B6F-366E-434D-A84E-2543579FF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8745" y="3933960"/>
                <a:ext cx="765491" cy="0"/>
              </a:xfrm>
              <a:prstGeom prst="straightConnector1">
                <a:avLst/>
              </a:prstGeom>
              <a:ln w="28575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DC22F5-F25C-42D8-8C59-F43EE75AA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8745" y="3948248"/>
                <a:ext cx="0" cy="1539591"/>
              </a:xfrm>
              <a:prstGeom prst="straightConnector1">
                <a:avLst/>
              </a:prstGeom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7AFE75-2351-4CA7-AE13-18A43B3DD9B5}"/>
                  </a:ext>
                </a:extLst>
              </p:cNvPr>
              <p:cNvSpPr txBox="1"/>
              <p:nvPr/>
            </p:nvSpPr>
            <p:spPr>
              <a:xfrm>
                <a:off x="9741209" y="3795461"/>
                <a:ext cx="435072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0,0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6108557-E851-4791-BC1E-78DE117DA134}"/>
                  </a:ext>
                </a:extLst>
              </p:cNvPr>
              <p:cNvSpPr/>
              <p:nvPr/>
            </p:nvSpPr>
            <p:spPr>
              <a:xfrm>
                <a:off x="7720048" y="3236580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18545EE-1B13-4F76-ABB0-48AB42564321}"/>
                  </a:ext>
                </a:extLst>
              </p:cNvPr>
              <p:cNvSpPr/>
              <p:nvPr/>
            </p:nvSpPr>
            <p:spPr>
              <a:xfrm>
                <a:off x="10621424" y="5406502"/>
                <a:ext cx="173780" cy="173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5FE3699-BA85-42B2-B836-4407FA968A6A}"/>
                  </a:ext>
                </a:extLst>
              </p:cNvPr>
              <p:cNvSpPr txBox="1"/>
              <p:nvPr/>
            </p:nvSpPr>
            <p:spPr>
              <a:xfrm>
                <a:off x="10368190" y="5361003"/>
                <a:ext cx="680245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4.4, 6.8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C7BD4BF-DA41-425D-B34C-7113612D8F6C}"/>
                  </a:ext>
                </a:extLst>
              </p:cNvPr>
              <p:cNvSpPr txBox="1"/>
              <p:nvPr/>
            </p:nvSpPr>
            <p:spPr>
              <a:xfrm>
                <a:off x="7425682" y="3184968"/>
                <a:ext cx="738197" cy="299558"/>
              </a:xfrm>
              <a:prstGeom prst="rect">
                <a:avLst/>
              </a:prstGeom>
              <a:solidFill>
                <a:srgbClr val="F8F8F8">
                  <a:alpha val="72157"/>
                </a:srgbClr>
              </a:solidFill>
              <a:effectLst>
                <a:softEdge rad="31750"/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-8.4,-2.8</a:t>
                </a:r>
              </a:p>
            </p:txBody>
          </p:sp>
        </p:grp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3B09C126-68FA-407F-91F5-B871D3AB6142}"/>
                </a:ext>
              </a:extLst>
            </p:cNvPr>
            <p:cNvSpPr/>
            <p:nvPr/>
          </p:nvSpPr>
          <p:spPr>
            <a:xfrm>
              <a:off x="5164460" y="2503500"/>
              <a:ext cx="1330638" cy="33651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S(.5, .5)</a:t>
              </a:r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65957BA0-75C7-48EC-BEFF-1DACD987ECEA}"/>
                </a:ext>
              </a:extLst>
            </p:cNvPr>
            <p:cNvSpPr/>
            <p:nvPr/>
          </p:nvSpPr>
          <p:spPr>
            <a:xfrm rot="5400000" flipV="1">
              <a:off x="4270302" y="2064462"/>
              <a:ext cx="1234993" cy="5047235"/>
            </a:xfrm>
            <a:prstGeom prst="bentUpArrow">
              <a:avLst>
                <a:gd name="adj1" fmla="val 16428"/>
                <a:gd name="adj2" fmla="val 25000"/>
                <a:gd name="adj3" fmla="val 2540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8F7EB41-5CE7-4DF4-AC4B-A7C073253827}"/>
                </a:ext>
              </a:extLst>
            </p:cNvPr>
            <p:cNvSpPr txBox="1"/>
            <p:nvPr/>
          </p:nvSpPr>
          <p:spPr>
            <a:xfrm>
              <a:off x="4691539" y="4775841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Save/Restore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F59CA35-74A3-42C9-A149-A433CB9B2A94}"/>
                </a:ext>
              </a:extLst>
            </p:cNvPr>
            <p:cNvSpPr/>
            <p:nvPr/>
          </p:nvSpPr>
          <p:spPr>
            <a:xfrm>
              <a:off x="1742444" y="4967472"/>
              <a:ext cx="412589" cy="23806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018D6E53-62CD-4656-BC93-0A2B83DB34AC}"/>
              </a:ext>
            </a:extLst>
          </p:cNvPr>
          <p:cNvSpPr/>
          <p:nvPr/>
        </p:nvSpPr>
        <p:spPr>
          <a:xfrm>
            <a:off x="10096882" y="538718"/>
            <a:ext cx="1330638" cy="336515"/>
          </a:xfrm>
          <a:prstGeom prst="rightArrow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Transform</a:t>
            </a:r>
          </a:p>
        </p:txBody>
      </p:sp>
    </p:spTree>
    <p:extLst>
      <p:ext uri="{BB962C8B-B14F-4D97-AF65-F5344CB8AC3E}">
        <p14:creationId xmlns:p14="http://schemas.microsoft.com/office/powerpoint/2010/main" val="414378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228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</cp:revision>
  <dcterms:created xsi:type="dcterms:W3CDTF">2019-02-06T16:11:56Z</dcterms:created>
  <dcterms:modified xsi:type="dcterms:W3CDTF">2019-02-06T19:24:06Z</dcterms:modified>
</cp:coreProperties>
</file>