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7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2" y="3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6D4E-ABCC-4B94-9BC1-E386162E01BF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7232-C6B9-4F80-9248-4B3886EAE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5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6D4E-ABCC-4B94-9BC1-E386162E01BF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7232-C6B9-4F80-9248-4B3886EAE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2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6D4E-ABCC-4B94-9BC1-E386162E01BF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7232-C6B9-4F80-9248-4B3886EAE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1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6D4E-ABCC-4B94-9BC1-E386162E01BF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7232-C6B9-4F80-9248-4B3886EAE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5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6D4E-ABCC-4B94-9BC1-E386162E01BF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7232-C6B9-4F80-9248-4B3886EAE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2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6D4E-ABCC-4B94-9BC1-E386162E01BF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7232-C6B9-4F80-9248-4B3886EAE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6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6D4E-ABCC-4B94-9BC1-E386162E01BF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7232-C6B9-4F80-9248-4B3886EAE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0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6D4E-ABCC-4B94-9BC1-E386162E01BF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7232-C6B9-4F80-9248-4B3886EAE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3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6D4E-ABCC-4B94-9BC1-E386162E01BF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7232-C6B9-4F80-9248-4B3886EAE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3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6D4E-ABCC-4B94-9BC1-E386162E01BF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7232-C6B9-4F80-9248-4B3886EAE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6D4E-ABCC-4B94-9BC1-E386162E01BF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7232-C6B9-4F80-9248-4B3886EAE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D6D4E-ABCC-4B94-9BC1-E386162E01BF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E7232-C6B9-4F80-9248-4B3886EAE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2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8F0A-7937-4E90-83D6-A8205C592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“one and only” calendar.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C2ACC-C104-49FD-8713-8D9F402AA9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Seeing a bigger world of calendars and games.</a:t>
            </a:r>
          </a:p>
        </p:txBody>
      </p:sp>
    </p:spTree>
    <p:extLst>
      <p:ext uri="{BB962C8B-B14F-4D97-AF65-F5344CB8AC3E}">
        <p14:creationId xmlns:p14="http://schemas.microsoft.com/office/powerpoint/2010/main" val="325677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4CC6-A181-4E64-9C6D-BB8CF5C2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0A21E1-29B9-472C-850B-D6472EF45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45265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2457A-34EC-42C1-9606-B97E907D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DBD621-7BF7-42F1-BB82-EF39026F5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45"/>
          <a:stretch/>
        </p:blipFill>
        <p:spPr>
          <a:xfrm>
            <a:off x="6371064" y="0"/>
            <a:ext cx="4854498" cy="6876450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22708C-0BC7-43E2-9A35-38623564EE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97"/>
          <a:stretch/>
        </p:blipFill>
        <p:spPr>
          <a:xfrm>
            <a:off x="691375" y="-1"/>
            <a:ext cx="4854498" cy="685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81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EA1E3-8EAF-4453-9A2E-7B109D7B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 big, beautiful world…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1C595-7038-4CA1-BE03-E091B9590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C0BBF-8909-432F-B745-16BCFDB02E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44" t="22361" r="34664" b="38055"/>
          <a:stretch/>
        </p:blipFill>
        <p:spPr>
          <a:xfrm>
            <a:off x="1495425" y="1564481"/>
            <a:ext cx="3522688" cy="4873624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77B2C54-870C-4037-A7A2-EFED09F91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0" y="1748631"/>
            <a:ext cx="45053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4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382D-6762-4D44-9C6D-462035C08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US, calendars always look like this: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03B71-1CBE-4301-A90A-ED92E95EC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D7F598-0683-4779-9187-8264F4D75F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10" t="4615" r="28247" b="70206"/>
          <a:stretch/>
        </p:blipFill>
        <p:spPr>
          <a:xfrm>
            <a:off x="838200" y="2286793"/>
            <a:ext cx="5185501" cy="3429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D95C30-B285-4734-ABB4-4A4559730D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44" t="22361" r="34664" b="38055"/>
          <a:stretch/>
        </p:blipFill>
        <p:spPr>
          <a:xfrm>
            <a:off x="6927406" y="1674811"/>
            <a:ext cx="3522688" cy="487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3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382D-6762-4D44-9C6D-462035C08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outside the US, people think differently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03B71-1CBE-4301-A90A-ED92E95EC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D7F598-0683-4779-9187-8264F4D75F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10" t="4615" r="28247" b="70206"/>
          <a:stretch/>
        </p:blipFill>
        <p:spPr>
          <a:xfrm>
            <a:off x="838200" y="2286793"/>
            <a:ext cx="5185501" cy="3429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8CCB40-3B72-45EC-8412-E53D5ED184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49" t="22361" r="29298" b="52500"/>
          <a:stretch/>
        </p:blipFill>
        <p:spPr>
          <a:xfrm>
            <a:off x="6023701" y="2286792"/>
            <a:ext cx="5096137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5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0722-CA15-47BA-BCB1-D1220A55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this annual calendar?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4180D-62ED-4ED2-87E2-AB8F0852C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CC6791-5E89-479D-98DC-90A3B97CCF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44" t="22361" r="34664" b="38055"/>
          <a:stretch/>
        </p:blipFill>
        <p:spPr>
          <a:xfrm>
            <a:off x="1495425" y="1564481"/>
            <a:ext cx="3522688" cy="4873624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678642A-A9F8-4476-9F69-D9C984AAC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0" y="1748631"/>
            <a:ext cx="45053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382D-6762-4D44-9C6D-462035C08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this month calendar?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03B71-1CBE-4301-A90A-ED92E95EC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D7F598-0683-4779-9187-8264F4D75F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10" t="4615" r="28247" b="70206"/>
          <a:stretch/>
        </p:blipFill>
        <p:spPr>
          <a:xfrm>
            <a:off x="838200" y="2286793"/>
            <a:ext cx="5185501" cy="3429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3190E2-E525-492C-8CB4-3F9DD79F11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121" t="18282" r="26364" b="5140"/>
          <a:stretch/>
        </p:blipFill>
        <p:spPr>
          <a:xfrm>
            <a:off x="7048500" y="2286793"/>
            <a:ext cx="3452018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0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382D-6762-4D44-9C6D-462035C08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this 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03B71-1CBE-4301-A90A-ED92E95EC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76A5A0-6DD5-43D6-8E4E-42105244F9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3" t="39722" r="2737" b="46282"/>
          <a:stretch/>
        </p:blipFill>
        <p:spPr>
          <a:xfrm>
            <a:off x="838200" y="1825625"/>
            <a:ext cx="10388644" cy="113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3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2FD5-4AD1-442D-BB91-4005723A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PC/Console is only half the game story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AFC0D1-8B29-4CEC-BA4C-89B3042DF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83"/>
          <a:stretch/>
        </p:blipFill>
        <p:spPr>
          <a:xfrm>
            <a:off x="2228144" y="1825625"/>
            <a:ext cx="5439481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7EA607-4D7B-41D3-BB2A-E666609C3259}"/>
              </a:ext>
            </a:extLst>
          </p:cNvPr>
          <p:cNvSpPr/>
          <p:nvPr/>
        </p:nvSpPr>
        <p:spPr>
          <a:xfrm>
            <a:off x="1962150" y="2906751"/>
            <a:ext cx="3171825" cy="32702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71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E2B89A-F9EE-41B0-BF2B-0D7F1E93D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D31292-0CDC-4388-BEED-DFF2174925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83"/>
          <a:stretch/>
        </p:blipFill>
        <p:spPr>
          <a:xfrm>
            <a:off x="2228144" y="1825625"/>
            <a:ext cx="54394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01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2177A7-ED7F-487A-A721-7720ABE5C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9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66</Words>
  <Application>Microsoft Office PowerPoint</Application>
  <PresentationFormat>Widescreen</PresentationFormat>
  <Paragraphs>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The “one and only” calendar.</vt:lpstr>
      <vt:lpstr>In the US, calendars always look like this:</vt:lpstr>
      <vt:lpstr>But outside the US, people think differently</vt:lpstr>
      <vt:lpstr>What about this annual calendar?</vt:lpstr>
      <vt:lpstr>Or this month calendar?</vt:lpstr>
      <vt:lpstr>Or this one?</vt:lpstr>
      <vt:lpstr>PC/Console is only half the game story</vt:lpstr>
      <vt:lpstr>PowerPoint Presentation</vt:lpstr>
      <vt:lpstr>PowerPoint Presentation</vt:lpstr>
      <vt:lpstr>PowerPoint Presentation</vt:lpstr>
      <vt:lpstr>PowerPoint Presentation</vt:lpstr>
      <vt:lpstr>It’s a big, beautiful world…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Ricks</dc:creator>
  <cp:lastModifiedBy>Brian Ricks</cp:lastModifiedBy>
  <cp:revision>5</cp:revision>
  <dcterms:created xsi:type="dcterms:W3CDTF">2019-02-06T14:48:31Z</dcterms:created>
  <dcterms:modified xsi:type="dcterms:W3CDTF">2019-02-06T15:32:41Z</dcterms:modified>
</cp:coreProperties>
</file>