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CF441-59F4-4081-A6E8-0EA33DAD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B7E51-983C-4F9D-8FD5-10D600E5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22BA2-0446-4163-A26C-57F142EF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5A24B-B606-484A-839E-DEA76F3C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050E2-7DB0-4378-B60E-158A493A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8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46231-7713-4EFD-88A1-CCEF1ED3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EB3B07-B29F-4940-8A6F-6E5868CB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9D1A7-9AC8-4EAA-A744-51CE37DB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1FEED-02E0-45AC-A2E1-C2651E67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CFD07-AF3A-48B9-A4FD-6003B1ED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74B214-BFF2-4D69-BDC9-25BDCE378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EC202-E9D3-452E-B263-61FA0223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7B2F9-27F7-4EC8-8D17-9B0A04AA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C4389-D9A1-47FF-9032-D8EA8B1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FCE41-1143-4DB6-94BB-D20FA97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0CC47-58E2-44C2-86D8-237A5DAA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C5EB6-14F8-471B-95D0-68EA1919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FC6CA-590C-454B-AC14-A9FB051F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F40F0-A3D3-4598-90F8-FC73F1BB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A10B2-3FA9-4844-8A02-86C27A8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C3854-252B-4A8F-BCFB-318CA7F7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BEE411-0D48-484A-AA95-AF79C891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101A7-054F-4134-BA97-6B90E525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A57E3-BD05-4B5B-B380-A525F8FA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CB150-7D4E-463E-B647-CE73A965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DD3C-97D2-48C0-AA40-BCED6D1E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A4F32-D395-4A8D-B21A-5BFA52B3D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C0C26-ACA0-44BC-9EC1-BDDB4C89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4A3D0-6C70-47C0-983F-B8EF5565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1558F-4D42-4E11-8767-D1B0B5D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9116F-5072-40BE-8E21-DCDCFE97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8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7FB9-E5EC-4B5E-A402-85B30422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8E944-BD6E-46E3-844C-910DCAEE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D3178D-EDD0-4060-8081-A957A0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7B3011-DB75-4017-88C5-E8F21C1A6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77FA0E-8C06-4E5D-B589-8B2D4A250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764991-1AA1-4E6B-82C2-BF40528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6B37A3-F1FB-4795-A7BE-D1E67DB8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C7FE31-E888-4817-8EEE-1622BB87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4AB3-FD22-41D7-9E25-D2B1FB93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6A20F-286A-4363-8427-2F41B867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123522-B4BB-4C35-8AA9-D32B8915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C71163-8FFA-4190-A938-AB4EDD3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FE40C-C567-4959-BBA4-8C492260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730742-2C69-402B-B264-52704882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A317AB-F8D8-4C22-A130-EEC08849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5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7606D-DD08-4AA9-9F8A-E34C779F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0C4E5-71A2-49F2-8D57-C6E35BFB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6524D4-CF77-43FD-A03A-C735A5C0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B8B57-70B4-4630-B7CC-DFDBF609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B80B0-34FB-45FA-A6BC-B4A4039B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0FC5A-4C5A-4E9B-8B94-9225C441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163BE-1677-4A6D-9E16-FF3F21CE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31D691-C977-4B64-9093-57D6D07DA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6C5128-9CC2-48C2-B674-3AC2C1E9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E50FD-8109-4D5B-8DD5-C9D8B0D2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8C111-AA08-41C9-A249-8CBA7CB2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2ADFE-F390-48D8-A932-FFD99561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6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901F6B-0131-476C-B2DE-810C07B4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75775-10BF-4157-84D1-BBB0E7E2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A9A96-6F3E-4310-8D34-6276DA495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3CFE-A124-489F-80E5-B6A615A2B22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2F638-905B-4089-9896-035CA04C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C1506-03A2-40DF-815B-71967360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44AB-6036-4E18-A4A2-BC2F11A5A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roline-bordini-30699520b/" TargetMode="External"/><Relationship Id="rId13" Type="http://schemas.openxmlformats.org/officeDocument/2006/relationships/hyperlink" Target="https://m.uber.com/ul/?action=setPickup&amp;client_id=xPfsR5iJ_rCsIfCNx8N34TTCIZjp5Vgw&amp;pickup=my_location&amp;dropoff%5bformatted_address%5d=Avenida%20Luiz%20Eduardo%20Toledo%20Prado%2C%20800%2C%20Ribeir%C3%A3o%20Preto%20-%20SP%2C%20Brasil&amp;dropoff%5blatitude%5d=-21.225821&amp;dropoff%5blongitude%5d=-47.836493" TargetMode="External"/><Relationship Id="rId3" Type="http://schemas.openxmlformats.org/officeDocument/2006/relationships/hyperlink" Target="tel:016997224212" TargetMode="External"/><Relationship Id="rId7" Type="http://schemas.openxmlformats.org/officeDocument/2006/relationships/hyperlink" Target="https://api.whatsapp.com/send?phone=5516997224212" TargetMode="External"/><Relationship Id="rId12" Type="http://schemas.openxmlformats.org/officeDocument/2006/relationships/hyperlink" Target="https://ul.waze.com/ul?place=ChIJt7gxbGC5uZQRbNORcabAymg&amp;ll=-21.22582110%2C-47.83649270&amp;navigate=yes&amp;utm_campaign=default&amp;utm_source=waze_website&amp;utm_medium=lm_share_lo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tel:01640421762" TargetMode="External"/><Relationship Id="rId11" Type="http://schemas.openxmlformats.org/officeDocument/2006/relationships/hyperlink" Target="https://www.instagram.com/entrerios_invest/" TargetMode="External"/><Relationship Id="rId5" Type="http://schemas.openxmlformats.org/officeDocument/2006/relationships/hyperlink" Target="https://goo.gl/maps/z13N5GRHiB8H3MjX9" TargetMode="External"/><Relationship Id="rId10" Type="http://schemas.openxmlformats.org/officeDocument/2006/relationships/hyperlink" Target="https://www.linkedin.com/company/entre-rios-investimentos/" TargetMode="External"/><Relationship Id="rId4" Type="http://schemas.openxmlformats.org/officeDocument/2006/relationships/hyperlink" Target="mailto:caroline.bordini@entreriosinvestimentos.com.br?subject=Contato" TargetMode="External"/><Relationship Id="rId9" Type="http://schemas.openxmlformats.org/officeDocument/2006/relationships/hyperlink" Target="https://www.instagram.com/carolbordini_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021E84B-2C12-4769-AA7C-09EAADBB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: Cantos Arredondados 5">
            <a:hlinkClick r:id="rId3"/>
            <a:extLst>
              <a:ext uri="{FF2B5EF4-FFF2-40B4-BE49-F238E27FC236}">
                <a16:creationId xmlns:a16="http://schemas.microsoft.com/office/drawing/2014/main" id="{1FAE6E45-BD51-4A15-B389-67630F99B9C3}"/>
              </a:ext>
            </a:extLst>
          </p:cNvPr>
          <p:cNvSpPr/>
          <p:nvPr/>
        </p:nvSpPr>
        <p:spPr>
          <a:xfrm>
            <a:off x="5427677" y="2206305"/>
            <a:ext cx="321298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hlinkClick r:id="rId4"/>
            <a:extLst>
              <a:ext uri="{FF2B5EF4-FFF2-40B4-BE49-F238E27FC236}">
                <a16:creationId xmlns:a16="http://schemas.microsoft.com/office/drawing/2014/main" id="{E8013A3C-C0B0-41FC-B6B6-F4E29C644625}"/>
              </a:ext>
            </a:extLst>
          </p:cNvPr>
          <p:cNvSpPr/>
          <p:nvPr/>
        </p:nvSpPr>
        <p:spPr>
          <a:xfrm>
            <a:off x="5427676" y="2912378"/>
            <a:ext cx="6342077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hlinkClick r:id="rId5"/>
            <a:extLst>
              <a:ext uri="{FF2B5EF4-FFF2-40B4-BE49-F238E27FC236}">
                <a16:creationId xmlns:a16="http://schemas.microsoft.com/office/drawing/2014/main" id="{BFF0F496-0420-494D-809A-E6BE3DD1B256}"/>
              </a:ext>
            </a:extLst>
          </p:cNvPr>
          <p:cNvSpPr/>
          <p:nvPr/>
        </p:nvSpPr>
        <p:spPr>
          <a:xfrm>
            <a:off x="5436065" y="4239236"/>
            <a:ext cx="5285065" cy="1146496"/>
          </a:xfrm>
          <a:prstGeom prst="roundRect">
            <a:avLst>
              <a:gd name="adj" fmla="val 7155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hlinkClick r:id="rId6"/>
            <a:extLst>
              <a:ext uri="{FF2B5EF4-FFF2-40B4-BE49-F238E27FC236}">
                <a16:creationId xmlns:a16="http://schemas.microsoft.com/office/drawing/2014/main" id="{E733122A-E0A4-41D7-B1D7-C764B7F643B3}"/>
              </a:ext>
            </a:extLst>
          </p:cNvPr>
          <p:cNvSpPr/>
          <p:nvPr/>
        </p:nvSpPr>
        <p:spPr>
          <a:xfrm>
            <a:off x="5436064" y="5504577"/>
            <a:ext cx="4236441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hlinkClick r:id="rId7"/>
            <a:extLst>
              <a:ext uri="{FF2B5EF4-FFF2-40B4-BE49-F238E27FC236}">
                <a16:creationId xmlns:a16="http://schemas.microsoft.com/office/drawing/2014/main" id="{E15805EA-0625-4255-9AA2-2EB8AAE3BAF1}"/>
              </a:ext>
            </a:extLst>
          </p:cNvPr>
          <p:cNvSpPr/>
          <p:nvPr/>
        </p:nvSpPr>
        <p:spPr>
          <a:xfrm>
            <a:off x="8784671" y="2206304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hlinkClick r:id="rId8"/>
            <a:extLst>
              <a:ext uri="{FF2B5EF4-FFF2-40B4-BE49-F238E27FC236}">
                <a16:creationId xmlns:a16="http://schemas.microsoft.com/office/drawing/2014/main" id="{7BF6CD17-B5C5-45C4-801C-049231547E29}"/>
              </a:ext>
            </a:extLst>
          </p:cNvPr>
          <p:cNvSpPr/>
          <p:nvPr/>
        </p:nvSpPr>
        <p:spPr>
          <a:xfrm>
            <a:off x="9816515" y="2213295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hlinkClick r:id="rId9"/>
            <a:extLst>
              <a:ext uri="{FF2B5EF4-FFF2-40B4-BE49-F238E27FC236}">
                <a16:creationId xmlns:a16="http://schemas.microsoft.com/office/drawing/2014/main" id="{826B3C6E-B0EC-41C6-8A0D-9ADDD649E45F}"/>
              </a:ext>
            </a:extLst>
          </p:cNvPr>
          <p:cNvSpPr/>
          <p:nvPr/>
        </p:nvSpPr>
        <p:spPr>
          <a:xfrm>
            <a:off x="10848359" y="2220286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hlinkClick r:id="rId10"/>
            <a:extLst>
              <a:ext uri="{FF2B5EF4-FFF2-40B4-BE49-F238E27FC236}">
                <a16:creationId xmlns:a16="http://schemas.microsoft.com/office/drawing/2014/main" id="{544E7973-CEB2-4CE2-A05E-6253112E44A2}"/>
              </a:ext>
            </a:extLst>
          </p:cNvPr>
          <p:cNvSpPr/>
          <p:nvPr/>
        </p:nvSpPr>
        <p:spPr>
          <a:xfrm>
            <a:off x="9822107" y="5503878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hlinkClick r:id="rId11"/>
            <a:extLst>
              <a:ext uri="{FF2B5EF4-FFF2-40B4-BE49-F238E27FC236}">
                <a16:creationId xmlns:a16="http://schemas.microsoft.com/office/drawing/2014/main" id="{5FA50BE0-DF32-491C-ACAF-00873AC3D782}"/>
              </a:ext>
            </a:extLst>
          </p:cNvPr>
          <p:cNvSpPr/>
          <p:nvPr/>
        </p:nvSpPr>
        <p:spPr>
          <a:xfrm>
            <a:off x="10848359" y="5503878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hlinkClick r:id="rId12"/>
            <a:extLst>
              <a:ext uri="{FF2B5EF4-FFF2-40B4-BE49-F238E27FC236}">
                <a16:creationId xmlns:a16="http://schemas.microsoft.com/office/drawing/2014/main" id="{19CC18A9-2F98-43D5-9E99-E2DF9A8020D7}"/>
              </a:ext>
            </a:extLst>
          </p:cNvPr>
          <p:cNvSpPr/>
          <p:nvPr/>
        </p:nvSpPr>
        <p:spPr>
          <a:xfrm>
            <a:off x="10873530" y="4258113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hlinkClick r:id="rId13"/>
            <a:extLst>
              <a:ext uri="{FF2B5EF4-FFF2-40B4-BE49-F238E27FC236}">
                <a16:creationId xmlns:a16="http://schemas.microsoft.com/office/drawing/2014/main" id="{BD7F0552-1161-497C-8D52-E05DBFA4848A}"/>
              </a:ext>
            </a:extLst>
          </p:cNvPr>
          <p:cNvSpPr/>
          <p:nvPr/>
        </p:nvSpPr>
        <p:spPr>
          <a:xfrm>
            <a:off x="10873530" y="4847439"/>
            <a:ext cx="887834" cy="553673"/>
          </a:xfrm>
          <a:prstGeom prst="roundRect">
            <a:avLst>
              <a:gd name="adj" fmla="val 12122"/>
            </a:avLst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9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MARQUES</dc:creator>
  <cp:lastModifiedBy>RICARDO MARQUES</cp:lastModifiedBy>
  <cp:revision>8</cp:revision>
  <dcterms:created xsi:type="dcterms:W3CDTF">2021-06-11T05:11:18Z</dcterms:created>
  <dcterms:modified xsi:type="dcterms:W3CDTF">2021-06-11T06:01:47Z</dcterms:modified>
</cp:coreProperties>
</file>