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F9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376-2372-774D-B9CF-FDD9431077C1}" type="datetimeFigureOut">
              <a:rPr lang="en-US" smtClean="0"/>
              <a:t>6/23/15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A9DA-86B1-7E4A-A5F9-9329D52F37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1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376-2372-774D-B9CF-FDD9431077C1}" type="datetimeFigureOut">
              <a:rPr lang="en-US" smtClean="0"/>
              <a:t>6/23/15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A9DA-86B1-7E4A-A5F9-9329D52F37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376-2372-774D-B9CF-FDD9431077C1}" type="datetimeFigureOut">
              <a:rPr lang="en-US" smtClean="0"/>
              <a:t>6/23/15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A9DA-86B1-7E4A-A5F9-9329D52F37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33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376-2372-774D-B9CF-FDD9431077C1}" type="datetimeFigureOut">
              <a:rPr lang="en-US" smtClean="0"/>
              <a:t>6/23/15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A9DA-86B1-7E4A-A5F9-9329D52F37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54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376-2372-774D-B9CF-FDD9431077C1}" type="datetimeFigureOut">
              <a:rPr lang="en-US" smtClean="0"/>
              <a:t>6/23/15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A9DA-86B1-7E4A-A5F9-9329D52F37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11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376-2372-774D-B9CF-FDD9431077C1}" type="datetimeFigureOut">
              <a:rPr lang="en-US" smtClean="0"/>
              <a:t>6/23/15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A9DA-86B1-7E4A-A5F9-9329D52F37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376-2372-774D-B9CF-FDD9431077C1}" type="datetimeFigureOut">
              <a:rPr lang="en-US" smtClean="0"/>
              <a:t>6/23/15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A9DA-86B1-7E4A-A5F9-9329D52F37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60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376-2372-774D-B9CF-FDD9431077C1}" type="datetimeFigureOut">
              <a:rPr lang="en-US" smtClean="0"/>
              <a:t>6/23/15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A9DA-86B1-7E4A-A5F9-9329D52F37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22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376-2372-774D-B9CF-FDD9431077C1}" type="datetimeFigureOut">
              <a:rPr lang="en-US" smtClean="0"/>
              <a:t>6/23/15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A9DA-86B1-7E4A-A5F9-9329D52F37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4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376-2372-774D-B9CF-FDD9431077C1}" type="datetimeFigureOut">
              <a:rPr lang="en-US" smtClean="0"/>
              <a:t>6/23/15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A9DA-86B1-7E4A-A5F9-9329D52F37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43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376-2372-774D-B9CF-FDD9431077C1}" type="datetimeFigureOut">
              <a:rPr lang="en-US" smtClean="0"/>
              <a:t>6/23/15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A9DA-86B1-7E4A-A5F9-9329D52F37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44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C376-2372-774D-B9CF-FDD9431077C1}" type="datetimeFigureOut">
              <a:rPr lang="en-US" smtClean="0"/>
              <a:t>6/23/15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7A9DA-86B1-7E4A-A5F9-9329D52F37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76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9236" y="2625261"/>
            <a:ext cx="5264721" cy="1368152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963912" y="2552138"/>
            <a:ext cx="36366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BASOPER</a:t>
            </a:r>
            <a:endParaRPr lang="pt-BR" sz="2800" b="1" dirty="0" smtClean="0">
              <a:solidFill>
                <a:schemeClr val="bg1"/>
              </a:solidFill>
            </a:endParaRPr>
          </a:p>
          <a:p>
            <a:r>
              <a:rPr lang="pt-BR" sz="2400" b="1" dirty="0" err="1" smtClean="0">
                <a:solidFill>
                  <a:schemeClr val="bg1"/>
                </a:solidFill>
              </a:rPr>
              <a:t>BA</a:t>
            </a:r>
            <a:r>
              <a:rPr lang="pt-BR" sz="2400" dirty="0" err="1" smtClean="0">
                <a:solidFill>
                  <a:schemeClr val="bg1"/>
                </a:solidFill>
              </a:rPr>
              <a:t>tch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</a:rPr>
              <a:t>S</a:t>
            </a:r>
            <a:r>
              <a:rPr lang="pt-BR" sz="2400" dirty="0" smtClean="0">
                <a:solidFill>
                  <a:schemeClr val="bg1"/>
                </a:solidFill>
              </a:rPr>
              <a:t>ystem </a:t>
            </a:r>
          </a:p>
          <a:p>
            <a:r>
              <a:rPr lang="pt-BR" sz="2400" b="1" dirty="0" err="1" smtClean="0">
                <a:solidFill>
                  <a:schemeClr val="bg1"/>
                </a:solidFill>
              </a:rPr>
              <a:t>OP</a:t>
            </a:r>
            <a:r>
              <a:rPr lang="pt-BR" sz="2400" dirty="0" err="1" smtClean="0">
                <a:solidFill>
                  <a:schemeClr val="bg1"/>
                </a:solidFill>
              </a:rPr>
              <a:t>en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E</a:t>
            </a:r>
            <a:r>
              <a:rPr lang="pt-BR" sz="2400" dirty="0" err="1" smtClean="0">
                <a:solidFill>
                  <a:schemeClr val="bg1"/>
                </a:solidFill>
              </a:rPr>
              <a:t>ducational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R</a:t>
            </a:r>
            <a:r>
              <a:rPr lang="pt-BR" sz="2400" dirty="0" err="1" smtClean="0">
                <a:solidFill>
                  <a:schemeClr val="bg1"/>
                </a:solidFill>
              </a:rPr>
              <a:t>esource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007" y="2752090"/>
            <a:ext cx="950875" cy="1143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875022" flipH="1">
            <a:off x="5028499" y="2551363"/>
            <a:ext cx="508708" cy="7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8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Shishdo</dc:creator>
  <cp:lastModifiedBy>Henrique Shishdo</cp:lastModifiedBy>
  <cp:revision>5</cp:revision>
  <dcterms:created xsi:type="dcterms:W3CDTF">2015-06-23T15:16:24Z</dcterms:created>
  <dcterms:modified xsi:type="dcterms:W3CDTF">2015-06-23T16:12:53Z</dcterms:modified>
</cp:coreProperties>
</file>