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257F-C6B7-4A5D-B48D-76E7EC426D9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4495800" y="-152400"/>
            <a:ext cx="0" cy="495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2"/>
            <a:endCxn id="40" idx="0"/>
          </p:cNvCxnSpPr>
          <p:nvPr/>
        </p:nvCxnSpPr>
        <p:spPr>
          <a:xfrm>
            <a:off x="1219200" y="2507942"/>
            <a:ext cx="2475021" cy="2814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1000" y="1822142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Setup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Matthew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250" y="5433134"/>
            <a:ext cx="1485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Checkstyle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Matthew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219200" y="2507942"/>
            <a:ext cx="0" cy="2925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46042" y="2667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HyPeerWebDatabase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Konrad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8042" y="1764992"/>
            <a:ext cx="1447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HyPeerWeb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Brian, </a:t>
            </a:r>
            <a:r>
              <a:rPr lang="en-US" dirty="0" err="1" smtClean="0"/>
              <a:t>Huy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12842" y="3312111"/>
            <a:ext cx="1143000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Trevor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-457200" y="4800600"/>
            <a:ext cx="10820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0"/>
            <a:endCxn id="8" idx="1"/>
          </p:cNvCxnSpPr>
          <p:nvPr/>
        </p:nvCxnSpPr>
        <p:spPr>
          <a:xfrm flipV="1">
            <a:off x="1219200" y="685800"/>
            <a:ext cx="1326842" cy="1136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>
            <a:off x="2057400" y="2165042"/>
            <a:ext cx="12506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0" idx="1"/>
          </p:cNvCxnSpPr>
          <p:nvPr/>
        </p:nvCxnSpPr>
        <p:spPr>
          <a:xfrm>
            <a:off x="1219200" y="2507942"/>
            <a:ext cx="2393642" cy="1150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90650" y="4807258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Maintainence</a:t>
            </a:r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590800" y="442461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1: Database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95800" y="442461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2: Add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286500" y="327734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Huy</a:t>
            </a:r>
            <a:r>
              <a:rPr lang="en-US" dirty="0" smtClean="0"/>
              <a:t>, Matthew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133600" y="5322831"/>
            <a:ext cx="3121241" cy="90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Given 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Matthew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Recurring; Project deadlines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62600" y="266700"/>
            <a:ext cx="3276600" cy="144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JavaDoc</a:t>
            </a:r>
            <a:r>
              <a:rPr lang="en-US" dirty="0" smtClean="0"/>
              <a:t> &amp; </a:t>
            </a:r>
            <a:r>
              <a:rPr lang="en-US" dirty="0" err="1" smtClean="0"/>
              <a:t>Junit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Connections: Trevor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Node: Brian, </a:t>
            </a:r>
            <a:r>
              <a:rPr lang="en-US" dirty="0" err="1" smtClean="0"/>
              <a:t>Huy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HyPeerWeb</a:t>
            </a:r>
            <a:r>
              <a:rPr lang="en-US" dirty="0" smtClean="0"/>
              <a:t>: Matthew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HyPeerWebDatabase</a:t>
            </a:r>
            <a:r>
              <a:rPr lang="en-US" dirty="0" smtClean="0"/>
              <a:t>: </a:t>
            </a:r>
            <a:r>
              <a:rPr lang="en-US" dirty="0" err="1" smtClean="0"/>
              <a:t>Konrad</a:t>
            </a:r>
            <a:endParaRPr lang="en-US" dirty="0" smtClean="0"/>
          </a:p>
        </p:txBody>
      </p:sp>
      <p:cxnSp>
        <p:nvCxnSpPr>
          <p:cNvPr id="45" name="Straight Arrow Connector 44"/>
          <p:cNvCxnSpPr>
            <a:stCxn id="8" idx="3"/>
            <a:endCxn id="43" idx="1"/>
          </p:cNvCxnSpPr>
          <p:nvPr/>
        </p:nvCxnSpPr>
        <p:spPr>
          <a:xfrm>
            <a:off x="4755842" y="685800"/>
            <a:ext cx="806758" cy="30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43" idx="1"/>
          </p:cNvCxnSpPr>
          <p:nvPr/>
        </p:nvCxnSpPr>
        <p:spPr>
          <a:xfrm flipV="1">
            <a:off x="4755842" y="987271"/>
            <a:ext cx="806758" cy="117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43" idx="2"/>
          </p:cNvCxnSpPr>
          <p:nvPr/>
        </p:nvCxnSpPr>
        <p:spPr>
          <a:xfrm flipV="1">
            <a:off x="4755842" y="1707842"/>
            <a:ext cx="2445058" cy="1950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0"/>
            <a:endCxn id="43" idx="2"/>
          </p:cNvCxnSpPr>
          <p:nvPr/>
        </p:nvCxnSpPr>
        <p:spPr>
          <a:xfrm flipV="1">
            <a:off x="7200900" y="1707842"/>
            <a:ext cx="0" cy="1569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Ricks</dc:creator>
  <cp:lastModifiedBy>Matthew Ricks</cp:lastModifiedBy>
  <cp:revision>4</cp:revision>
  <dcterms:created xsi:type="dcterms:W3CDTF">2012-10-03T17:55:59Z</dcterms:created>
  <dcterms:modified xsi:type="dcterms:W3CDTF">2012-10-03T18:31:49Z</dcterms:modified>
</cp:coreProperties>
</file>