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7269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257F-C6B7-4A5D-B48D-76E7EC426D96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257F-C6B7-4A5D-B48D-76E7EC426D96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0CED-C3C2-44CC-B2B0-6B9EDDEB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4495800" y="-152400"/>
            <a:ext cx="0" cy="495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2"/>
            <a:endCxn id="40" idx="0"/>
          </p:cNvCxnSpPr>
          <p:nvPr/>
        </p:nvCxnSpPr>
        <p:spPr>
          <a:xfrm>
            <a:off x="1219200" y="2507942"/>
            <a:ext cx="2475021" cy="2814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1000" y="1822142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Setup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Matthew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250" y="5433134"/>
            <a:ext cx="1485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Checkstyle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Matthew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219200" y="2507942"/>
            <a:ext cx="0" cy="2925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46042" y="2667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HyPeerWebDatabase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Konrad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8042" y="1764992"/>
            <a:ext cx="14478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HyPeerWeb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Brian, </a:t>
            </a:r>
            <a:r>
              <a:rPr lang="en-US" dirty="0" err="1" smtClean="0"/>
              <a:t>Huy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12842" y="3312111"/>
            <a:ext cx="1143000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Trevor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-457200" y="4800600"/>
            <a:ext cx="10820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0"/>
            <a:endCxn id="8" idx="1"/>
          </p:cNvCxnSpPr>
          <p:nvPr/>
        </p:nvCxnSpPr>
        <p:spPr>
          <a:xfrm flipV="1">
            <a:off x="1219200" y="685800"/>
            <a:ext cx="1326842" cy="113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2057400" y="2165042"/>
            <a:ext cx="12506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0" idx="1"/>
          </p:cNvCxnSpPr>
          <p:nvPr/>
        </p:nvCxnSpPr>
        <p:spPr>
          <a:xfrm>
            <a:off x="1219200" y="2507942"/>
            <a:ext cx="2393642" cy="1150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90650" y="4807258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Maintainence</a:t>
            </a: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590800" y="442461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1: Database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95800" y="442461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2: Add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286500" y="327734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Huy</a:t>
            </a:r>
            <a:r>
              <a:rPr lang="en-US" dirty="0" smtClean="0"/>
              <a:t>, Matthew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133600" y="5322831"/>
            <a:ext cx="3121241" cy="90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Given 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Matthew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Recurring; Project deadlines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62600" y="266700"/>
            <a:ext cx="3276600" cy="144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JavaDoc</a:t>
            </a:r>
            <a:r>
              <a:rPr lang="en-US" dirty="0" smtClean="0"/>
              <a:t> &amp; </a:t>
            </a:r>
            <a:r>
              <a:rPr lang="en-US" dirty="0" err="1" smtClean="0"/>
              <a:t>Junit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Connections: Trevor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Node: Brian, </a:t>
            </a:r>
            <a:r>
              <a:rPr lang="en-US" dirty="0" err="1" smtClean="0"/>
              <a:t>Huy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HyPeerWeb</a:t>
            </a:r>
            <a:r>
              <a:rPr lang="en-US" dirty="0" smtClean="0"/>
              <a:t>: Matthew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HyPeerWebDatabase</a:t>
            </a:r>
            <a:r>
              <a:rPr lang="en-US" dirty="0" smtClean="0"/>
              <a:t>: </a:t>
            </a:r>
            <a:r>
              <a:rPr lang="en-US" dirty="0" err="1" smtClean="0"/>
              <a:t>Konrad</a:t>
            </a:r>
            <a:endParaRPr lang="en-US" dirty="0" smtClean="0"/>
          </a:p>
        </p:txBody>
      </p:sp>
      <p:cxnSp>
        <p:nvCxnSpPr>
          <p:cNvPr id="45" name="Straight Arrow Connector 44"/>
          <p:cNvCxnSpPr>
            <a:stCxn id="8" idx="3"/>
            <a:endCxn id="43" idx="1"/>
          </p:cNvCxnSpPr>
          <p:nvPr/>
        </p:nvCxnSpPr>
        <p:spPr>
          <a:xfrm>
            <a:off x="4755842" y="685800"/>
            <a:ext cx="806758" cy="30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43" idx="1"/>
          </p:cNvCxnSpPr>
          <p:nvPr/>
        </p:nvCxnSpPr>
        <p:spPr>
          <a:xfrm flipV="1">
            <a:off x="4755842" y="987271"/>
            <a:ext cx="806758" cy="1177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43" idx="2"/>
          </p:cNvCxnSpPr>
          <p:nvPr/>
        </p:nvCxnSpPr>
        <p:spPr>
          <a:xfrm flipV="1">
            <a:off x="4755842" y="1707842"/>
            <a:ext cx="2445058" cy="1950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0"/>
            <a:endCxn id="43" idx="2"/>
          </p:cNvCxnSpPr>
          <p:nvPr/>
        </p:nvCxnSpPr>
        <p:spPr>
          <a:xfrm flipV="1">
            <a:off x="7200900" y="1707842"/>
            <a:ext cx="0" cy="1569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9892" y="838200"/>
            <a:ext cx="2667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Deletion Point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Huy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10/8/2012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End: 10/15/2012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10/12/2012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4648200"/>
            <a:ext cx="2667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Connections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Trevor, </a:t>
            </a:r>
            <a:r>
              <a:rPr lang="en-US" dirty="0" err="1" smtClean="0"/>
              <a:t>Konrad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10/8/2012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End: 10/15/2012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10/13/2012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2895600"/>
            <a:ext cx="2667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and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Brian, Matthew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10/15/2012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End: 10/16/2012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10/16/2012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3856892" y="1562100"/>
            <a:ext cx="1705708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 flipV="1">
            <a:off x="3886200" y="3619500"/>
            <a:ext cx="16764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0" y="653534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Phase Three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862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Trevor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10/17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Planned: 10/30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10/23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0" y="3810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HyPeerWeb</a:t>
            </a:r>
            <a:r>
              <a:rPr lang="en-US" dirty="0" smtClean="0"/>
              <a:t> 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Matthew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10/17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Planned: 10/30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10/30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1911" y="3124200"/>
            <a:ext cx="2133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Visitor Tests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Konrad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10/17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Planned: 10/30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10/30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381000"/>
            <a:ext cx="1912034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Tests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Huy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10/17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Planned: 10/30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10/30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381000"/>
            <a:ext cx="1981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Tests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10/17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Planned: 10/30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10/29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5029200"/>
            <a:ext cx="2133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Visitor Pattern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Matthew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10/17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Planned: 10/30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10/27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5036234"/>
            <a:ext cx="2133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 Visitor Pattern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Konrad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10/17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Planned: 10/30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10/27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9800" y="3124200"/>
            <a:ext cx="2133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Brian, Matthew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Start: 10/17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Planned: 10/30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Actual: 10/30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2514600" y="5753100"/>
            <a:ext cx="762000" cy="7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4" idx="2"/>
          </p:cNvCxnSpPr>
          <p:nvPr/>
        </p:nvCxnSpPr>
        <p:spPr>
          <a:xfrm flipH="1" flipV="1">
            <a:off x="4338711" y="4572000"/>
            <a:ext cx="4689" cy="46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9" idx="1"/>
          </p:cNvCxnSpPr>
          <p:nvPr/>
        </p:nvCxnSpPr>
        <p:spPr>
          <a:xfrm>
            <a:off x="5405511" y="3848100"/>
            <a:ext cx="6142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</p:cNvCxnSpPr>
          <p:nvPr/>
        </p:nvCxnSpPr>
        <p:spPr>
          <a:xfrm>
            <a:off x="1333500" y="1828800"/>
            <a:ext cx="46863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3470617" y="1828800"/>
            <a:ext cx="2549183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0"/>
          </p:cNvCxnSpPr>
          <p:nvPr/>
        </p:nvCxnSpPr>
        <p:spPr>
          <a:xfrm>
            <a:off x="5638800" y="18288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2"/>
            <a:endCxn id="9" idx="0"/>
          </p:cNvCxnSpPr>
          <p:nvPr/>
        </p:nvCxnSpPr>
        <p:spPr>
          <a:xfrm flipH="1">
            <a:off x="7086600" y="1828800"/>
            <a:ext cx="7239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6500" y="552226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Phase </a:t>
            </a:r>
            <a:r>
              <a:rPr lang="en-US" sz="2400" dirty="0" smtClean="0"/>
              <a:t>Four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3124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MM/DD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610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201</Words>
  <Application>Microsoft Office PowerPoint</Application>
  <PresentationFormat>On-screen Show (4:3)</PresentationFormat>
  <Paragraphs>81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Ricks</dc:creator>
  <cp:lastModifiedBy>Matthew Ricks</cp:lastModifiedBy>
  <cp:revision>15</cp:revision>
  <dcterms:created xsi:type="dcterms:W3CDTF">2012-10-03T17:55:59Z</dcterms:created>
  <dcterms:modified xsi:type="dcterms:W3CDTF">2012-10-31T00:05:50Z</dcterms:modified>
</cp:coreProperties>
</file>