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44"/>
    <a:srgbClr val="FF800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8"/>
    <p:restoredTop sz="94725"/>
  </p:normalViewPr>
  <p:slideViewPr>
    <p:cSldViewPr snapToGrid="0">
      <p:cViewPr>
        <p:scale>
          <a:sx n="100" d="100"/>
          <a:sy n="100" d="100"/>
        </p:scale>
        <p:origin x="1272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93EFF-91B1-9C47-9E41-D3A1A4408F10}" type="datetimeFigureOut">
              <a:rPr lang="en-UY" smtClean="0"/>
              <a:t>18/8/23</a:t>
            </a:fld>
            <a:endParaRPr lang="en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9DD54-ACDA-274E-946E-40D3E2328909}" type="slidenum">
              <a:rPr lang="en-UY" smtClean="0"/>
              <a:t>‹#›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138418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9DD54-ACDA-274E-946E-40D3E2328909}" type="slidenum">
              <a:rPr lang="en-UY" smtClean="0"/>
              <a:t>2</a:t>
            </a:fld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33932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1E1A-1928-594C-42AE-4CF5D2E0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250D8-D0A0-5CB6-68F2-36E4CC73C26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 rot="16918412">
            <a:off x="7386078" y="2813572"/>
            <a:ext cx="2594013" cy="505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Y" dirty="0"/>
              <a:t>Testing a lot of text in here</a:t>
            </a:r>
          </a:p>
        </p:txBody>
      </p:sp>
    </p:spTree>
    <p:extLst>
      <p:ext uri="{BB962C8B-B14F-4D97-AF65-F5344CB8AC3E}">
        <p14:creationId xmlns:p14="http://schemas.microsoft.com/office/powerpoint/2010/main" val="372064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817">
            <a:extLst>
              <a:ext uri="{FF2B5EF4-FFF2-40B4-BE49-F238E27FC236}">
                <a16:creationId xmlns:a16="http://schemas.microsoft.com/office/drawing/2014/main" id="{C9B0DB0F-5E62-6EEB-C91A-21079E4EB4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32687" y="351188"/>
            <a:ext cx="5193348" cy="4517674"/>
          </a:xfrm>
          <a:custGeom>
            <a:avLst/>
            <a:gdLst>
              <a:gd name="connsiteX0" fmla="*/ 4338405 w 5193348"/>
              <a:gd name="connsiteY0" fmla="*/ 945705 h 4517674"/>
              <a:gd name="connsiteX1" fmla="*/ 5193348 w 5193348"/>
              <a:gd name="connsiteY1" fmla="*/ 2277018 h 4517674"/>
              <a:gd name="connsiteX2" fmla="*/ 2986590 w 5193348"/>
              <a:gd name="connsiteY2" fmla="*/ 4517674 h 4517674"/>
              <a:gd name="connsiteX3" fmla="*/ 0 w 5193348"/>
              <a:gd name="connsiteY3" fmla="*/ 2277018 h 4517674"/>
              <a:gd name="connsiteX4" fmla="*/ 3173252 w 5193348"/>
              <a:gd name="connsiteY4" fmla="*/ 1293619 h 4517674"/>
              <a:gd name="connsiteX5" fmla="*/ 4338405 w 5193348"/>
              <a:gd name="connsiteY5" fmla="*/ 945705 h 4517674"/>
              <a:gd name="connsiteX6" fmla="*/ 3895248 w 5193348"/>
              <a:gd name="connsiteY6" fmla="*/ 977 h 4517674"/>
              <a:gd name="connsiteX7" fmla="*/ 4028175 w 5193348"/>
              <a:gd name="connsiteY7" fmla="*/ 57455 h 4517674"/>
              <a:gd name="connsiteX8" fmla="*/ 4131779 w 5193348"/>
              <a:gd name="connsiteY8" fmla="*/ 675005 h 4517674"/>
              <a:gd name="connsiteX9" fmla="*/ 3315377 w 5193348"/>
              <a:gd name="connsiteY9" fmla="*/ 815922 h 4517674"/>
              <a:gd name="connsiteX10" fmla="*/ 3443846 w 5193348"/>
              <a:gd name="connsiteY10" fmla="*/ 223240 h 4517674"/>
              <a:gd name="connsiteX11" fmla="*/ 3841105 w 5193348"/>
              <a:gd name="connsiteY11" fmla="*/ 1357 h 4517674"/>
              <a:gd name="connsiteX12" fmla="*/ 3895248 w 5193348"/>
              <a:gd name="connsiteY12" fmla="*/ 977 h 451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93348" h="4517674">
                <a:moveTo>
                  <a:pt x="4338405" y="945705"/>
                </a:moveTo>
                <a:cubicBezTo>
                  <a:pt x="4981603" y="967813"/>
                  <a:pt x="5193348" y="1541025"/>
                  <a:pt x="5193348" y="2277018"/>
                </a:cubicBezTo>
                <a:cubicBezTo>
                  <a:pt x="5193348" y="3347554"/>
                  <a:pt x="4052637" y="4517674"/>
                  <a:pt x="2986590" y="4517674"/>
                </a:cubicBezTo>
                <a:cubicBezTo>
                  <a:pt x="1924691" y="4517674"/>
                  <a:pt x="0" y="3347554"/>
                  <a:pt x="0" y="2277018"/>
                </a:cubicBezTo>
                <a:cubicBezTo>
                  <a:pt x="0" y="1206483"/>
                  <a:pt x="2231646" y="1783244"/>
                  <a:pt x="3173252" y="1293619"/>
                </a:cubicBezTo>
                <a:cubicBezTo>
                  <a:pt x="3664535" y="1039471"/>
                  <a:pt x="4046042" y="935656"/>
                  <a:pt x="4338405" y="945705"/>
                </a:cubicBezTo>
                <a:close/>
                <a:moveTo>
                  <a:pt x="3895248" y="977"/>
                </a:moveTo>
                <a:cubicBezTo>
                  <a:pt x="3947425" y="5255"/>
                  <a:pt x="3993208" y="23650"/>
                  <a:pt x="4028175" y="57455"/>
                </a:cubicBezTo>
                <a:cubicBezTo>
                  <a:pt x="4156645" y="173505"/>
                  <a:pt x="4330700" y="463628"/>
                  <a:pt x="4131779" y="675005"/>
                </a:cubicBezTo>
                <a:cubicBezTo>
                  <a:pt x="3937003" y="886381"/>
                  <a:pt x="3439702" y="936116"/>
                  <a:pt x="3315377" y="815922"/>
                </a:cubicBezTo>
                <a:cubicBezTo>
                  <a:pt x="3186907" y="699872"/>
                  <a:pt x="3244925" y="434616"/>
                  <a:pt x="3443846" y="223240"/>
                </a:cubicBezTo>
                <a:cubicBezTo>
                  <a:pt x="3568172" y="91130"/>
                  <a:pt x="3716779" y="12447"/>
                  <a:pt x="3841105" y="1357"/>
                </a:cubicBezTo>
                <a:cubicBezTo>
                  <a:pt x="3859754" y="-306"/>
                  <a:pt x="3877856" y="-449"/>
                  <a:pt x="3895248" y="977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4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Picture Placeholder 1817">
            <a:extLst>
              <a:ext uri="{FF2B5EF4-FFF2-40B4-BE49-F238E27FC236}">
                <a16:creationId xmlns:a16="http://schemas.microsoft.com/office/drawing/2014/main" id="{37054496-C8D5-6897-A269-4E4FA0A899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4187" y="1341493"/>
            <a:ext cx="5193348" cy="4517674"/>
          </a:xfrm>
          <a:custGeom>
            <a:avLst/>
            <a:gdLst>
              <a:gd name="connsiteX0" fmla="*/ 4338405 w 5193348"/>
              <a:gd name="connsiteY0" fmla="*/ 945705 h 4517674"/>
              <a:gd name="connsiteX1" fmla="*/ 5193348 w 5193348"/>
              <a:gd name="connsiteY1" fmla="*/ 2277018 h 4517674"/>
              <a:gd name="connsiteX2" fmla="*/ 2986590 w 5193348"/>
              <a:gd name="connsiteY2" fmla="*/ 4517674 h 4517674"/>
              <a:gd name="connsiteX3" fmla="*/ 0 w 5193348"/>
              <a:gd name="connsiteY3" fmla="*/ 2277018 h 4517674"/>
              <a:gd name="connsiteX4" fmla="*/ 3173252 w 5193348"/>
              <a:gd name="connsiteY4" fmla="*/ 1293619 h 4517674"/>
              <a:gd name="connsiteX5" fmla="*/ 4338405 w 5193348"/>
              <a:gd name="connsiteY5" fmla="*/ 945705 h 4517674"/>
              <a:gd name="connsiteX6" fmla="*/ 3895248 w 5193348"/>
              <a:gd name="connsiteY6" fmla="*/ 977 h 4517674"/>
              <a:gd name="connsiteX7" fmla="*/ 4028175 w 5193348"/>
              <a:gd name="connsiteY7" fmla="*/ 57455 h 4517674"/>
              <a:gd name="connsiteX8" fmla="*/ 4131779 w 5193348"/>
              <a:gd name="connsiteY8" fmla="*/ 675005 h 4517674"/>
              <a:gd name="connsiteX9" fmla="*/ 3315377 w 5193348"/>
              <a:gd name="connsiteY9" fmla="*/ 815922 h 4517674"/>
              <a:gd name="connsiteX10" fmla="*/ 3443846 w 5193348"/>
              <a:gd name="connsiteY10" fmla="*/ 223240 h 4517674"/>
              <a:gd name="connsiteX11" fmla="*/ 3841105 w 5193348"/>
              <a:gd name="connsiteY11" fmla="*/ 1357 h 4517674"/>
              <a:gd name="connsiteX12" fmla="*/ 3895248 w 5193348"/>
              <a:gd name="connsiteY12" fmla="*/ 977 h 451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93348" h="4517674">
                <a:moveTo>
                  <a:pt x="4338405" y="945705"/>
                </a:moveTo>
                <a:cubicBezTo>
                  <a:pt x="4981603" y="967813"/>
                  <a:pt x="5193348" y="1541025"/>
                  <a:pt x="5193348" y="2277018"/>
                </a:cubicBezTo>
                <a:cubicBezTo>
                  <a:pt x="5193348" y="3347554"/>
                  <a:pt x="4052637" y="4517674"/>
                  <a:pt x="2986590" y="4517674"/>
                </a:cubicBezTo>
                <a:cubicBezTo>
                  <a:pt x="1924691" y="4517674"/>
                  <a:pt x="0" y="3347554"/>
                  <a:pt x="0" y="2277018"/>
                </a:cubicBezTo>
                <a:cubicBezTo>
                  <a:pt x="0" y="1206483"/>
                  <a:pt x="2231646" y="1783244"/>
                  <a:pt x="3173252" y="1293619"/>
                </a:cubicBezTo>
                <a:cubicBezTo>
                  <a:pt x="3664535" y="1039471"/>
                  <a:pt x="4046042" y="935656"/>
                  <a:pt x="4338405" y="945705"/>
                </a:cubicBezTo>
                <a:close/>
                <a:moveTo>
                  <a:pt x="3895248" y="977"/>
                </a:moveTo>
                <a:cubicBezTo>
                  <a:pt x="3947425" y="5255"/>
                  <a:pt x="3993208" y="23650"/>
                  <a:pt x="4028175" y="57455"/>
                </a:cubicBezTo>
                <a:cubicBezTo>
                  <a:pt x="4156645" y="173505"/>
                  <a:pt x="4330700" y="463628"/>
                  <a:pt x="4131779" y="675005"/>
                </a:cubicBezTo>
                <a:cubicBezTo>
                  <a:pt x="3937003" y="886381"/>
                  <a:pt x="3439702" y="936116"/>
                  <a:pt x="3315377" y="815922"/>
                </a:cubicBezTo>
                <a:cubicBezTo>
                  <a:pt x="3186907" y="699872"/>
                  <a:pt x="3244925" y="434616"/>
                  <a:pt x="3443846" y="223240"/>
                </a:cubicBezTo>
                <a:cubicBezTo>
                  <a:pt x="3568172" y="91130"/>
                  <a:pt x="3716779" y="12447"/>
                  <a:pt x="3841105" y="1357"/>
                </a:cubicBezTo>
                <a:cubicBezTo>
                  <a:pt x="3859754" y="-306"/>
                  <a:pt x="3877856" y="-449"/>
                  <a:pt x="3895248" y="977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E23441C-F195-439B-BD3E-5F0163DA4992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457200" y="1563687"/>
            <a:ext cx="3749040" cy="2082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Layout table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787EC185-4456-86E1-354F-C22D4B4B0FE9}"/>
              </a:ext>
            </a:extLst>
          </p:cNvPr>
          <p:cNvSpPr/>
          <p:nvPr/>
        </p:nvSpPr>
        <p:spPr>
          <a:xfrm>
            <a:off x="7076660" y="202931"/>
            <a:ext cx="1622037" cy="2301730"/>
          </a:xfrm>
          <a:custGeom>
            <a:avLst/>
            <a:gdLst>
              <a:gd name="connsiteX0" fmla="*/ 301630 w 2619224"/>
              <a:gd name="connsiteY0" fmla="*/ 0 h 3240360"/>
              <a:gd name="connsiteX1" fmla="*/ 2317594 w 2619224"/>
              <a:gd name="connsiteY1" fmla="*/ 0 h 3240360"/>
              <a:gd name="connsiteX2" fmla="*/ 2619224 w 2619224"/>
              <a:gd name="connsiteY2" fmla="*/ 301630 h 3240360"/>
              <a:gd name="connsiteX3" fmla="*/ 2619224 w 2619224"/>
              <a:gd name="connsiteY3" fmla="*/ 3240360 h 3240360"/>
              <a:gd name="connsiteX4" fmla="*/ 0 w 2619224"/>
              <a:gd name="connsiteY4" fmla="*/ 3240360 h 3240360"/>
              <a:gd name="connsiteX5" fmla="*/ 0 w 2619224"/>
              <a:gd name="connsiteY5" fmla="*/ 301630 h 3240360"/>
              <a:gd name="connsiteX6" fmla="*/ 301630 w 2619224"/>
              <a:gd name="connsiteY6" fmla="*/ 0 h 324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9224" h="3240360">
                <a:moveTo>
                  <a:pt x="301630" y="0"/>
                </a:moveTo>
                <a:lnTo>
                  <a:pt x="2317594" y="0"/>
                </a:lnTo>
                <a:cubicBezTo>
                  <a:pt x="2484180" y="0"/>
                  <a:pt x="2619224" y="135044"/>
                  <a:pt x="2619224" y="301630"/>
                </a:cubicBezTo>
                <a:lnTo>
                  <a:pt x="2619224" y="3240360"/>
                </a:lnTo>
                <a:lnTo>
                  <a:pt x="0" y="3240360"/>
                </a:lnTo>
                <a:lnTo>
                  <a:pt x="0" y="301630"/>
                </a:lnTo>
                <a:cubicBezTo>
                  <a:pt x="0" y="135044"/>
                  <a:pt x="135044" y="0"/>
                  <a:pt x="30163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" name="Network" descr="Network outline">
            <a:extLst>
              <a:ext uri="{FF2B5EF4-FFF2-40B4-BE49-F238E27FC236}">
                <a16:creationId xmlns:a16="http://schemas.microsoft.com/office/drawing/2014/main" id="{A1F00AF8-3484-CFD7-E780-2E437BEA1843}"/>
              </a:ext>
            </a:extLst>
          </p:cNvPr>
          <p:cNvSpPr/>
          <p:nvPr/>
        </p:nvSpPr>
        <p:spPr>
          <a:xfrm>
            <a:off x="5047905" y="2571750"/>
            <a:ext cx="705646" cy="667171"/>
          </a:xfrm>
          <a:custGeom>
            <a:avLst/>
            <a:gdLst>
              <a:gd name="connsiteX0" fmla="*/ 633505 w 705646"/>
              <a:gd name="connsiteY0" fmla="*/ 333460 h 667171"/>
              <a:gd name="connsiteX1" fmla="*/ 705646 w 705646"/>
              <a:gd name="connsiteY1" fmla="*/ 262023 h 667171"/>
              <a:gd name="connsiteX2" fmla="*/ 634208 w 705646"/>
              <a:gd name="connsiteY2" fmla="*/ 189882 h 667171"/>
              <a:gd name="connsiteX3" fmla="*/ 562067 w 705646"/>
              <a:gd name="connsiteY3" fmla="*/ 261319 h 667171"/>
              <a:gd name="connsiteX4" fmla="*/ 564363 w 705646"/>
              <a:gd name="connsiteY4" fmla="*/ 279682 h 667171"/>
              <a:gd name="connsiteX5" fmla="*/ 438166 w 705646"/>
              <a:gd name="connsiteY5" fmla="*/ 330165 h 667171"/>
              <a:gd name="connsiteX6" fmla="*/ 362042 w 705646"/>
              <a:gd name="connsiteY6" fmla="*/ 276796 h 667171"/>
              <a:gd name="connsiteX7" fmla="*/ 362042 w 705646"/>
              <a:gd name="connsiteY7" fmla="*/ 142246 h 667171"/>
              <a:gd name="connsiteX8" fmla="*/ 423316 w 705646"/>
              <a:gd name="connsiteY8" fmla="*/ 61922 h 667171"/>
              <a:gd name="connsiteX9" fmla="*/ 342992 w 705646"/>
              <a:gd name="connsiteY9" fmla="*/ 646 h 667171"/>
              <a:gd name="connsiteX10" fmla="*/ 281718 w 705646"/>
              <a:gd name="connsiteY10" fmla="*/ 80972 h 667171"/>
              <a:gd name="connsiteX11" fmla="*/ 342992 w 705646"/>
              <a:gd name="connsiteY11" fmla="*/ 142246 h 667171"/>
              <a:gd name="connsiteX12" fmla="*/ 342992 w 705646"/>
              <a:gd name="connsiteY12" fmla="*/ 276796 h 667171"/>
              <a:gd name="connsiteX13" fmla="*/ 266868 w 705646"/>
              <a:gd name="connsiteY13" fmla="*/ 330136 h 667171"/>
              <a:gd name="connsiteX14" fmla="*/ 140672 w 705646"/>
              <a:gd name="connsiteY14" fmla="*/ 279654 h 667171"/>
              <a:gd name="connsiteX15" fmla="*/ 89128 w 705646"/>
              <a:gd name="connsiteY15" fmla="*/ 192764 h 667171"/>
              <a:gd name="connsiteX16" fmla="*/ 2238 w 705646"/>
              <a:gd name="connsiteY16" fmla="*/ 244307 h 667171"/>
              <a:gd name="connsiteX17" fmla="*/ 53782 w 705646"/>
              <a:gd name="connsiteY17" fmla="*/ 331197 h 667171"/>
              <a:gd name="connsiteX18" fmla="*/ 133537 w 705646"/>
              <a:gd name="connsiteY18" fmla="*/ 297322 h 667171"/>
              <a:gd name="connsiteX19" fmla="*/ 260315 w 705646"/>
              <a:gd name="connsiteY19" fmla="*/ 348033 h 667171"/>
              <a:gd name="connsiteX20" fmla="*/ 281080 w 705646"/>
              <a:gd name="connsiteY20" fmla="*/ 434320 h 667171"/>
              <a:gd name="connsiteX21" fmla="*/ 178733 w 705646"/>
              <a:gd name="connsiteY21" fmla="*/ 536638 h 667171"/>
              <a:gd name="connsiteX22" fmla="*/ 79115 w 705646"/>
              <a:gd name="connsiteY22" fmla="*/ 554856 h 667171"/>
              <a:gd name="connsiteX23" fmla="*/ 97334 w 705646"/>
              <a:gd name="connsiteY23" fmla="*/ 654475 h 667171"/>
              <a:gd name="connsiteX24" fmla="*/ 196952 w 705646"/>
              <a:gd name="connsiteY24" fmla="*/ 636256 h 667171"/>
              <a:gd name="connsiteX25" fmla="*/ 192840 w 705646"/>
              <a:gd name="connsiteY25" fmla="*/ 549468 h 667171"/>
              <a:gd name="connsiteX26" fmla="*/ 295005 w 705646"/>
              <a:gd name="connsiteY26" fmla="*/ 447303 h 667171"/>
              <a:gd name="connsiteX27" fmla="*/ 410029 w 705646"/>
              <a:gd name="connsiteY27" fmla="*/ 447303 h 667171"/>
              <a:gd name="connsiteX28" fmla="*/ 512194 w 705646"/>
              <a:gd name="connsiteY28" fmla="*/ 549468 h 667171"/>
              <a:gd name="connsiteX29" fmla="*/ 520915 w 705646"/>
              <a:gd name="connsiteY29" fmla="*/ 650295 h 667171"/>
              <a:gd name="connsiteX30" fmla="*/ 621742 w 705646"/>
              <a:gd name="connsiteY30" fmla="*/ 641574 h 667171"/>
              <a:gd name="connsiteX31" fmla="*/ 613021 w 705646"/>
              <a:gd name="connsiteY31" fmla="*/ 540747 h 667171"/>
              <a:gd name="connsiteX32" fmla="*/ 526301 w 705646"/>
              <a:gd name="connsiteY32" fmla="*/ 536638 h 667171"/>
              <a:gd name="connsiteX33" fmla="*/ 423955 w 705646"/>
              <a:gd name="connsiteY33" fmla="*/ 434320 h 667171"/>
              <a:gd name="connsiteX34" fmla="*/ 444690 w 705646"/>
              <a:gd name="connsiteY34" fmla="*/ 348062 h 667171"/>
              <a:gd name="connsiteX35" fmla="*/ 571468 w 705646"/>
              <a:gd name="connsiteY35" fmla="*/ 297351 h 667171"/>
              <a:gd name="connsiteX36" fmla="*/ 633505 w 705646"/>
              <a:gd name="connsiteY36" fmla="*/ 333460 h 667171"/>
              <a:gd name="connsiteX37" fmla="*/ 71530 w 705646"/>
              <a:gd name="connsiteY37" fmla="*/ 314410 h 667171"/>
              <a:gd name="connsiteX38" fmla="*/ 19142 w 705646"/>
              <a:gd name="connsiteY38" fmla="*/ 262023 h 667171"/>
              <a:gd name="connsiteX39" fmla="*/ 71530 w 705646"/>
              <a:gd name="connsiteY39" fmla="*/ 209635 h 667171"/>
              <a:gd name="connsiteX40" fmla="*/ 123917 w 705646"/>
              <a:gd name="connsiteY40" fmla="*/ 262023 h 667171"/>
              <a:gd name="connsiteX41" fmla="*/ 71530 w 705646"/>
              <a:gd name="connsiteY41" fmla="*/ 314410 h 667171"/>
              <a:gd name="connsiteX42" fmla="*/ 300130 w 705646"/>
              <a:gd name="connsiteY42" fmla="*/ 71523 h 667171"/>
              <a:gd name="connsiteX43" fmla="*/ 352517 w 705646"/>
              <a:gd name="connsiteY43" fmla="*/ 19135 h 667171"/>
              <a:gd name="connsiteX44" fmla="*/ 404905 w 705646"/>
              <a:gd name="connsiteY44" fmla="*/ 71523 h 667171"/>
              <a:gd name="connsiteX45" fmla="*/ 352517 w 705646"/>
              <a:gd name="connsiteY45" fmla="*/ 123910 h 667171"/>
              <a:gd name="connsiteX46" fmla="*/ 300130 w 705646"/>
              <a:gd name="connsiteY46" fmla="*/ 71523 h 667171"/>
              <a:gd name="connsiteX47" fmla="*/ 138205 w 705646"/>
              <a:gd name="connsiteY47" fmla="*/ 647785 h 667171"/>
              <a:gd name="connsiteX48" fmla="*/ 85817 w 705646"/>
              <a:gd name="connsiteY48" fmla="*/ 595398 h 667171"/>
              <a:gd name="connsiteX49" fmla="*/ 138205 w 705646"/>
              <a:gd name="connsiteY49" fmla="*/ 543010 h 667171"/>
              <a:gd name="connsiteX50" fmla="*/ 190592 w 705646"/>
              <a:gd name="connsiteY50" fmla="*/ 595398 h 667171"/>
              <a:gd name="connsiteX51" fmla="*/ 138205 w 705646"/>
              <a:gd name="connsiteY51" fmla="*/ 647785 h 667171"/>
              <a:gd name="connsiteX52" fmla="*/ 619217 w 705646"/>
              <a:gd name="connsiteY52" fmla="*/ 595398 h 667171"/>
              <a:gd name="connsiteX53" fmla="*/ 566830 w 705646"/>
              <a:gd name="connsiteY53" fmla="*/ 647785 h 667171"/>
              <a:gd name="connsiteX54" fmla="*/ 514442 w 705646"/>
              <a:gd name="connsiteY54" fmla="*/ 595398 h 667171"/>
              <a:gd name="connsiteX55" fmla="*/ 566830 w 705646"/>
              <a:gd name="connsiteY55" fmla="*/ 543010 h 667171"/>
              <a:gd name="connsiteX56" fmla="*/ 619217 w 705646"/>
              <a:gd name="connsiteY56" fmla="*/ 595398 h 667171"/>
              <a:gd name="connsiteX57" fmla="*/ 352517 w 705646"/>
              <a:gd name="connsiteY57" fmla="*/ 447760 h 667171"/>
              <a:gd name="connsiteX58" fmla="*/ 276317 w 705646"/>
              <a:gd name="connsiteY58" fmla="*/ 371560 h 667171"/>
              <a:gd name="connsiteX59" fmla="*/ 352517 w 705646"/>
              <a:gd name="connsiteY59" fmla="*/ 295360 h 667171"/>
              <a:gd name="connsiteX60" fmla="*/ 428717 w 705646"/>
              <a:gd name="connsiteY60" fmla="*/ 371560 h 667171"/>
              <a:gd name="connsiteX61" fmla="*/ 352517 w 705646"/>
              <a:gd name="connsiteY61" fmla="*/ 447760 h 667171"/>
              <a:gd name="connsiteX62" fmla="*/ 633505 w 705646"/>
              <a:gd name="connsiteY62" fmla="*/ 209635 h 667171"/>
              <a:gd name="connsiteX63" fmla="*/ 685892 w 705646"/>
              <a:gd name="connsiteY63" fmla="*/ 262023 h 667171"/>
              <a:gd name="connsiteX64" fmla="*/ 633505 w 705646"/>
              <a:gd name="connsiteY64" fmla="*/ 314410 h 667171"/>
              <a:gd name="connsiteX65" fmla="*/ 581117 w 705646"/>
              <a:gd name="connsiteY65" fmla="*/ 262023 h 667171"/>
              <a:gd name="connsiteX66" fmla="*/ 633505 w 705646"/>
              <a:gd name="connsiteY66" fmla="*/ 209635 h 66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705646" h="667171">
                <a:moveTo>
                  <a:pt x="633505" y="333460"/>
                </a:moveTo>
                <a:cubicBezTo>
                  <a:pt x="673152" y="333655"/>
                  <a:pt x="705452" y="301672"/>
                  <a:pt x="705646" y="262023"/>
                </a:cubicBezTo>
                <a:cubicBezTo>
                  <a:pt x="705840" y="222375"/>
                  <a:pt x="673856" y="190077"/>
                  <a:pt x="634208" y="189882"/>
                </a:cubicBezTo>
                <a:cubicBezTo>
                  <a:pt x="594561" y="189688"/>
                  <a:pt x="562261" y="221671"/>
                  <a:pt x="562067" y="261319"/>
                </a:cubicBezTo>
                <a:cubicBezTo>
                  <a:pt x="562037" y="267514"/>
                  <a:pt x="562808" y="273686"/>
                  <a:pt x="564363" y="279682"/>
                </a:cubicBezTo>
                <a:lnTo>
                  <a:pt x="438166" y="330165"/>
                </a:lnTo>
                <a:cubicBezTo>
                  <a:pt x="423770" y="300372"/>
                  <a:pt x="394958" y="280174"/>
                  <a:pt x="362042" y="276796"/>
                </a:cubicBezTo>
                <a:lnTo>
                  <a:pt x="362042" y="142246"/>
                </a:lnTo>
                <a:cubicBezTo>
                  <a:pt x="401144" y="136985"/>
                  <a:pt x="428577" y="101023"/>
                  <a:pt x="423316" y="61922"/>
                </a:cubicBezTo>
                <a:cubicBezTo>
                  <a:pt x="418056" y="22819"/>
                  <a:pt x="382093" y="-4614"/>
                  <a:pt x="342992" y="646"/>
                </a:cubicBezTo>
                <a:cubicBezTo>
                  <a:pt x="303890" y="5907"/>
                  <a:pt x="276457" y="41869"/>
                  <a:pt x="281718" y="80972"/>
                </a:cubicBezTo>
                <a:cubicBezTo>
                  <a:pt x="286009" y="112867"/>
                  <a:pt x="311097" y="137955"/>
                  <a:pt x="342992" y="142246"/>
                </a:cubicBezTo>
                <a:lnTo>
                  <a:pt x="342992" y="276796"/>
                </a:lnTo>
                <a:cubicBezTo>
                  <a:pt x="310083" y="280167"/>
                  <a:pt x="281272" y="300355"/>
                  <a:pt x="266868" y="330136"/>
                </a:cubicBezTo>
                <a:lnTo>
                  <a:pt x="140672" y="279654"/>
                </a:lnTo>
                <a:cubicBezTo>
                  <a:pt x="150432" y="241426"/>
                  <a:pt x="127356" y="202524"/>
                  <a:pt x="89128" y="192764"/>
                </a:cubicBezTo>
                <a:cubicBezTo>
                  <a:pt x="50900" y="183002"/>
                  <a:pt x="11998" y="206080"/>
                  <a:pt x="2238" y="244307"/>
                </a:cubicBezTo>
                <a:cubicBezTo>
                  <a:pt x="-7523" y="282535"/>
                  <a:pt x="15554" y="321437"/>
                  <a:pt x="53782" y="331197"/>
                </a:cubicBezTo>
                <a:cubicBezTo>
                  <a:pt x="84962" y="339158"/>
                  <a:pt x="117616" y="325289"/>
                  <a:pt x="133537" y="297322"/>
                </a:cubicBezTo>
                <a:lnTo>
                  <a:pt x="260315" y="348033"/>
                </a:lnTo>
                <a:cubicBezTo>
                  <a:pt x="252374" y="378458"/>
                  <a:pt x="260166" y="410839"/>
                  <a:pt x="281080" y="434320"/>
                </a:cubicBezTo>
                <a:lnTo>
                  <a:pt x="178733" y="536638"/>
                </a:lnTo>
                <a:cubicBezTo>
                  <a:pt x="146194" y="514160"/>
                  <a:pt x="101593" y="522317"/>
                  <a:pt x="79115" y="554856"/>
                </a:cubicBezTo>
                <a:cubicBezTo>
                  <a:pt x="56637" y="587397"/>
                  <a:pt x="64794" y="631998"/>
                  <a:pt x="97334" y="654475"/>
                </a:cubicBezTo>
                <a:cubicBezTo>
                  <a:pt x="129874" y="676953"/>
                  <a:pt x="174475" y="668796"/>
                  <a:pt x="196952" y="636256"/>
                </a:cubicBezTo>
                <a:cubicBezTo>
                  <a:pt x="215293" y="609705"/>
                  <a:pt x="213609" y="574167"/>
                  <a:pt x="192840" y="549468"/>
                </a:cubicBezTo>
                <a:lnTo>
                  <a:pt x="295005" y="447303"/>
                </a:lnTo>
                <a:cubicBezTo>
                  <a:pt x="328936" y="473312"/>
                  <a:pt x="376098" y="473312"/>
                  <a:pt x="410029" y="447303"/>
                </a:cubicBezTo>
                <a:lnTo>
                  <a:pt x="512194" y="549468"/>
                </a:lnTo>
                <a:cubicBezTo>
                  <a:pt x="486760" y="579719"/>
                  <a:pt x="490665" y="624860"/>
                  <a:pt x="520915" y="650295"/>
                </a:cubicBezTo>
                <a:cubicBezTo>
                  <a:pt x="551166" y="675729"/>
                  <a:pt x="596308" y="671824"/>
                  <a:pt x="621742" y="641574"/>
                </a:cubicBezTo>
                <a:cubicBezTo>
                  <a:pt x="647176" y="611323"/>
                  <a:pt x="643271" y="566182"/>
                  <a:pt x="613021" y="540747"/>
                </a:cubicBezTo>
                <a:cubicBezTo>
                  <a:pt x="588341" y="519997"/>
                  <a:pt x="552832" y="518314"/>
                  <a:pt x="526301" y="536638"/>
                </a:cubicBezTo>
                <a:lnTo>
                  <a:pt x="423955" y="434320"/>
                </a:lnTo>
                <a:cubicBezTo>
                  <a:pt x="444849" y="410840"/>
                  <a:pt x="452630" y="378473"/>
                  <a:pt x="444690" y="348062"/>
                </a:cubicBezTo>
                <a:lnTo>
                  <a:pt x="571468" y="297351"/>
                </a:lnTo>
                <a:cubicBezTo>
                  <a:pt x="584159" y="319657"/>
                  <a:pt x="607840" y="333441"/>
                  <a:pt x="633505" y="333460"/>
                </a:cubicBezTo>
                <a:close/>
                <a:moveTo>
                  <a:pt x="71530" y="314410"/>
                </a:moveTo>
                <a:cubicBezTo>
                  <a:pt x="42596" y="314410"/>
                  <a:pt x="19142" y="290956"/>
                  <a:pt x="19142" y="262023"/>
                </a:cubicBezTo>
                <a:cubicBezTo>
                  <a:pt x="19142" y="233090"/>
                  <a:pt x="42596" y="209635"/>
                  <a:pt x="71530" y="209635"/>
                </a:cubicBezTo>
                <a:cubicBezTo>
                  <a:pt x="100463" y="209635"/>
                  <a:pt x="123917" y="233090"/>
                  <a:pt x="123917" y="262023"/>
                </a:cubicBezTo>
                <a:cubicBezTo>
                  <a:pt x="123886" y="290943"/>
                  <a:pt x="100449" y="314379"/>
                  <a:pt x="71530" y="314410"/>
                </a:cubicBezTo>
                <a:close/>
                <a:moveTo>
                  <a:pt x="300130" y="71523"/>
                </a:moveTo>
                <a:cubicBezTo>
                  <a:pt x="300130" y="42590"/>
                  <a:pt x="323584" y="19135"/>
                  <a:pt x="352517" y="19135"/>
                </a:cubicBezTo>
                <a:cubicBezTo>
                  <a:pt x="381450" y="19135"/>
                  <a:pt x="404905" y="42590"/>
                  <a:pt x="404905" y="71523"/>
                </a:cubicBezTo>
                <a:cubicBezTo>
                  <a:pt x="404905" y="100456"/>
                  <a:pt x="381450" y="123910"/>
                  <a:pt x="352517" y="123910"/>
                </a:cubicBezTo>
                <a:cubicBezTo>
                  <a:pt x="323597" y="123879"/>
                  <a:pt x="300161" y="100443"/>
                  <a:pt x="300130" y="71523"/>
                </a:cubicBezTo>
                <a:close/>
                <a:moveTo>
                  <a:pt x="138205" y="647785"/>
                </a:moveTo>
                <a:cubicBezTo>
                  <a:pt x="109271" y="647785"/>
                  <a:pt x="85817" y="624331"/>
                  <a:pt x="85817" y="595398"/>
                </a:cubicBezTo>
                <a:cubicBezTo>
                  <a:pt x="85817" y="566465"/>
                  <a:pt x="109271" y="543010"/>
                  <a:pt x="138205" y="543010"/>
                </a:cubicBezTo>
                <a:cubicBezTo>
                  <a:pt x="167138" y="543010"/>
                  <a:pt x="190592" y="566465"/>
                  <a:pt x="190592" y="595398"/>
                </a:cubicBezTo>
                <a:cubicBezTo>
                  <a:pt x="190561" y="624318"/>
                  <a:pt x="167124" y="647754"/>
                  <a:pt x="138205" y="647785"/>
                </a:cubicBezTo>
                <a:close/>
                <a:moveTo>
                  <a:pt x="619217" y="595398"/>
                </a:moveTo>
                <a:cubicBezTo>
                  <a:pt x="619217" y="624331"/>
                  <a:pt x="595763" y="647785"/>
                  <a:pt x="566830" y="647785"/>
                </a:cubicBezTo>
                <a:cubicBezTo>
                  <a:pt x="537896" y="647785"/>
                  <a:pt x="514442" y="624331"/>
                  <a:pt x="514442" y="595398"/>
                </a:cubicBezTo>
                <a:cubicBezTo>
                  <a:pt x="514442" y="566465"/>
                  <a:pt x="537896" y="543010"/>
                  <a:pt x="566830" y="543010"/>
                </a:cubicBezTo>
                <a:cubicBezTo>
                  <a:pt x="595749" y="543042"/>
                  <a:pt x="619186" y="566478"/>
                  <a:pt x="619217" y="595398"/>
                </a:cubicBezTo>
                <a:close/>
                <a:moveTo>
                  <a:pt x="352517" y="447760"/>
                </a:moveTo>
                <a:cubicBezTo>
                  <a:pt x="310433" y="447760"/>
                  <a:pt x="276317" y="413645"/>
                  <a:pt x="276317" y="371560"/>
                </a:cubicBezTo>
                <a:cubicBezTo>
                  <a:pt x="276317" y="329476"/>
                  <a:pt x="310433" y="295360"/>
                  <a:pt x="352517" y="295360"/>
                </a:cubicBezTo>
                <a:cubicBezTo>
                  <a:pt x="394601" y="295360"/>
                  <a:pt x="428717" y="329476"/>
                  <a:pt x="428717" y="371560"/>
                </a:cubicBezTo>
                <a:cubicBezTo>
                  <a:pt x="428669" y="413625"/>
                  <a:pt x="394581" y="447713"/>
                  <a:pt x="352517" y="447760"/>
                </a:cubicBezTo>
                <a:close/>
                <a:moveTo>
                  <a:pt x="633505" y="209635"/>
                </a:moveTo>
                <a:cubicBezTo>
                  <a:pt x="662438" y="209635"/>
                  <a:pt x="685892" y="233090"/>
                  <a:pt x="685892" y="262023"/>
                </a:cubicBezTo>
                <a:cubicBezTo>
                  <a:pt x="685892" y="290956"/>
                  <a:pt x="662438" y="314410"/>
                  <a:pt x="633505" y="314410"/>
                </a:cubicBezTo>
                <a:cubicBezTo>
                  <a:pt x="604571" y="314410"/>
                  <a:pt x="581117" y="290956"/>
                  <a:pt x="581117" y="262023"/>
                </a:cubicBezTo>
                <a:cubicBezTo>
                  <a:pt x="581149" y="233103"/>
                  <a:pt x="604585" y="209667"/>
                  <a:pt x="633505" y="20963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World" descr="World outline">
            <a:extLst>
              <a:ext uri="{FF2B5EF4-FFF2-40B4-BE49-F238E27FC236}">
                <a16:creationId xmlns:a16="http://schemas.microsoft.com/office/drawing/2014/main" id="{4CD456CB-C816-AB6F-68BC-A8D899CBDC61}"/>
              </a:ext>
            </a:extLst>
          </p:cNvPr>
          <p:cNvSpPr/>
          <p:nvPr/>
        </p:nvSpPr>
        <p:spPr>
          <a:xfrm>
            <a:off x="3532009" y="1654286"/>
            <a:ext cx="704850" cy="704850"/>
          </a:xfrm>
          <a:custGeom>
            <a:avLst/>
            <a:gdLst>
              <a:gd name="connsiteX0" fmla="*/ 352425 w 704850"/>
              <a:gd name="connsiteY0" fmla="*/ 0 h 704850"/>
              <a:gd name="connsiteX1" fmla="*/ 352425 w 704850"/>
              <a:gd name="connsiteY1" fmla="*/ 0 h 704850"/>
              <a:gd name="connsiteX2" fmla="*/ 0 w 704850"/>
              <a:gd name="connsiteY2" fmla="*/ 352425 h 704850"/>
              <a:gd name="connsiteX3" fmla="*/ 352425 w 704850"/>
              <a:gd name="connsiteY3" fmla="*/ 704850 h 704850"/>
              <a:gd name="connsiteX4" fmla="*/ 704850 w 704850"/>
              <a:gd name="connsiteY4" fmla="*/ 352425 h 704850"/>
              <a:gd name="connsiteX5" fmla="*/ 352425 w 704850"/>
              <a:gd name="connsiteY5" fmla="*/ 0 h 704850"/>
              <a:gd name="connsiteX6" fmla="*/ 685800 w 704850"/>
              <a:gd name="connsiteY6" fmla="*/ 342900 h 704850"/>
              <a:gd name="connsiteX7" fmla="*/ 533400 w 704850"/>
              <a:gd name="connsiteY7" fmla="*/ 342900 h 704850"/>
              <a:gd name="connsiteX8" fmla="*/ 382905 w 704850"/>
              <a:gd name="connsiteY8" fmla="*/ 20955 h 704850"/>
              <a:gd name="connsiteX9" fmla="*/ 685800 w 704850"/>
              <a:gd name="connsiteY9" fmla="*/ 342900 h 704850"/>
              <a:gd name="connsiteX10" fmla="*/ 342900 w 704850"/>
              <a:gd name="connsiteY10" fmla="*/ 342900 h 704850"/>
              <a:gd name="connsiteX11" fmla="*/ 190500 w 704850"/>
              <a:gd name="connsiteY11" fmla="*/ 342900 h 704850"/>
              <a:gd name="connsiteX12" fmla="*/ 342900 w 704850"/>
              <a:gd name="connsiteY12" fmla="*/ 28575 h 704850"/>
              <a:gd name="connsiteX13" fmla="*/ 342900 w 704850"/>
              <a:gd name="connsiteY13" fmla="*/ 342900 h 704850"/>
              <a:gd name="connsiteX14" fmla="*/ 342900 w 704850"/>
              <a:gd name="connsiteY14" fmla="*/ 361950 h 704850"/>
              <a:gd name="connsiteX15" fmla="*/ 342900 w 704850"/>
              <a:gd name="connsiteY15" fmla="*/ 676275 h 704850"/>
              <a:gd name="connsiteX16" fmla="*/ 190500 w 704850"/>
              <a:gd name="connsiteY16" fmla="*/ 361950 h 704850"/>
              <a:gd name="connsiteX17" fmla="*/ 342900 w 704850"/>
              <a:gd name="connsiteY17" fmla="*/ 361950 h 704850"/>
              <a:gd name="connsiteX18" fmla="*/ 361950 w 704850"/>
              <a:gd name="connsiteY18" fmla="*/ 361950 h 704850"/>
              <a:gd name="connsiteX19" fmla="*/ 514350 w 704850"/>
              <a:gd name="connsiteY19" fmla="*/ 361950 h 704850"/>
              <a:gd name="connsiteX20" fmla="*/ 361950 w 704850"/>
              <a:gd name="connsiteY20" fmla="*/ 676275 h 704850"/>
              <a:gd name="connsiteX21" fmla="*/ 361950 w 704850"/>
              <a:gd name="connsiteY21" fmla="*/ 361950 h 704850"/>
              <a:gd name="connsiteX22" fmla="*/ 361950 w 704850"/>
              <a:gd name="connsiteY22" fmla="*/ 342900 h 704850"/>
              <a:gd name="connsiteX23" fmla="*/ 361950 w 704850"/>
              <a:gd name="connsiteY23" fmla="*/ 28575 h 704850"/>
              <a:gd name="connsiteX24" fmla="*/ 514350 w 704850"/>
              <a:gd name="connsiteY24" fmla="*/ 342900 h 704850"/>
              <a:gd name="connsiteX25" fmla="*/ 361950 w 704850"/>
              <a:gd name="connsiteY25" fmla="*/ 342900 h 704850"/>
              <a:gd name="connsiteX26" fmla="*/ 321945 w 704850"/>
              <a:gd name="connsiteY26" fmla="*/ 20955 h 704850"/>
              <a:gd name="connsiteX27" fmla="*/ 171450 w 704850"/>
              <a:gd name="connsiteY27" fmla="*/ 342900 h 704850"/>
              <a:gd name="connsiteX28" fmla="*/ 19050 w 704850"/>
              <a:gd name="connsiteY28" fmla="*/ 342900 h 704850"/>
              <a:gd name="connsiteX29" fmla="*/ 321945 w 704850"/>
              <a:gd name="connsiteY29" fmla="*/ 20955 h 704850"/>
              <a:gd name="connsiteX30" fmla="*/ 19050 w 704850"/>
              <a:gd name="connsiteY30" fmla="*/ 361950 h 704850"/>
              <a:gd name="connsiteX31" fmla="*/ 171450 w 704850"/>
              <a:gd name="connsiteY31" fmla="*/ 361950 h 704850"/>
              <a:gd name="connsiteX32" fmla="*/ 321945 w 704850"/>
              <a:gd name="connsiteY32" fmla="*/ 683895 h 704850"/>
              <a:gd name="connsiteX33" fmla="*/ 19050 w 704850"/>
              <a:gd name="connsiteY33" fmla="*/ 361950 h 704850"/>
              <a:gd name="connsiteX34" fmla="*/ 382905 w 704850"/>
              <a:gd name="connsiteY34" fmla="*/ 683895 h 704850"/>
              <a:gd name="connsiteX35" fmla="*/ 533400 w 704850"/>
              <a:gd name="connsiteY35" fmla="*/ 361950 h 704850"/>
              <a:gd name="connsiteX36" fmla="*/ 685800 w 704850"/>
              <a:gd name="connsiteY36" fmla="*/ 361950 h 704850"/>
              <a:gd name="connsiteX37" fmla="*/ 389573 w 704850"/>
              <a:gd name="connsiteY37" fmla="*/ 683895 h 704850"/>
              <a:gd name="connsiteX38" fmla="*/ 382905 w 704850"/>
              <a:gd name="connsiteY38" fmla="*/ 68389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04850" h="704850">
                <a:moveTo>
                  <a:pt x="352425" y="0"/>
                </a:moveTo>
                <a:lnTo>
                  <a:pt x="352425" y="0"/>
                </a:lnTo>
                <a:cubicBezTo>
                  <a:pt x="158115" y="0"/>
                  <a:pt x="0" y="158115"/>
                  <a:pt x="0" y="352425"/>
                </a:cubicBezTo>
                <a:cubicBezTo>
                  <a:pt x="0" y="546735"/>
                  <a:pt x="158115" y="704850"/>
                  <a:pt x="352425" y="704850"/>
                </a:cubicBezTo>
                <a:cubicBezTo>
                  <a:pt x="546735" y="704850"/>
                  <a:pt x="704850" y="546735"/>
                  <a:pt x="704850" y="352425"/>
                </a:cubicBezTo>
                <a:cubicBezTo>
                  <a:pt x="704850" y="158115"/>
                  <a:pt x="546735" y="0"/>
                  <a:pt x="352425" y="0"/>
                </a:cubicBezTo>
                <a:close/>
                <a:moveTo>
                  <a:pt x="685800" y="342900"/>
                </a:moveTo>
                <a:lnTo>
                  <a:pt x="533400" y="342900"/>
                </a:lnTo>
                <a:cubicBezTo>
                  <a:pt x="530543" y="214313"/>
                  <a:pt x="474345" y="94298"/>
                  <a:pt x="382905" y="20955"/>
                </a:cubicBezTo>
                <a:cubicBezTo>
                  <a:pt x="550545" y="36195"/>
                  <a:pt x="680085" y="174308"/>
                  <a:pt x="685800" y="342900"/>
                </a:cubicBezTo>
                <a:close/>
                <a:moveTo>
                  <a:pt x="342900" y="342900"/>
                </a:moveTo>
                <a:lnTo>
                  <a:pt x="190500" y="342900"/>
                </a:lnTo>
                <a:cubicBezTo>
                  <a:pt x="193358" y="215265"/>
                  <a:pt x="250508" y="97155"/>
                  <a:pt x="342900" y="28575"/>
                </a:cubicBezTo>
                <a:lnTo>
                  <a:pt x="342900" y="342900"/>
                </a:lnTo>
                <a:close/>
                <a:moveTo>
                  <a:pt x="342900" y="361950"/>
                </a:moveTo>
                <a:lnTo>
                  <a:pt x="342900" y="676275"/>
                </a:lnTo>
                <a:cubicBezTo>
                  <a:pt x="250508" y="606743"/>
                  <a:pt x="193358" y="488633"/>
                  <a:pt x="190500" y="361950"/>
                </a:cubicBezTo>
                <a:lnTo>
                  <a:pt x="342900" y="361950"/>
                </a:lnTo>
                <a:close/>
                <a:moveTo>
                  <a:pt x="361950" y="361950"/>
                </a:moveTo>
                <a:lnTo>
                  <a:pt x="514350" y="361950"/>
                </a:lnTo>
                <a:cubicBezTo>
                  <a:pt x="511492" y="489585"/>
                  <a:pt x="454343" y="607695"/>
                  <a:pt x="361950" y="676275"/>
                </a:cubicBezTo>
                <a:lnTo>
                  <a:pt x="361950" y="361950"/>
                </a:lnTo>
                <a:close/>
                <a:moveTo>
                  <a:pt x="361950" y="342900"/>
                </a:moveTo>
                <a:lnTo>
                  <a:pt x="361950" y="28575"/>
                </a:lnTo>
                <a:cubicBezTo>
                  <a:pt x="454343" y="98107"/>
                  <a:pt x="511492" y="216218"/>
                  <a:pt x="514350" y="342900"/>
                </a:cubicBezTo>
                <a:lnTo>
                  <a:pt x="361950" y="342900"/>
                </a:lnTo>
                <a:close/>
                <a:moveTo>
                  <a:pt x="321945" y="20955"/>
                </a:moveTo>
                <a:cubicBezTo>
                  <a:pt x="230505" y="94298"/>
                  <a:pt x="174308" y="214313"/>
                  <a:pt x="171450" y="342900"/>
                </a:cubicBezTo>
                <a:lnTo>
                  <a:pt x="19050" y="342900"/>
                </a:lnTo>
                <a:cubicBezTo>
                  <a:pt x="24765" y="174308"/>
                  <a:pt x="154305" y="36195"/>
                  <a:pt x="321945" y="20955"/>
                </a:cubicBezTo>
                <a:close/>
                <a:moveTo>
                  <a:pt x="19050" y="361950"/>
                </a:moveTo>
                <a:lnTo>
                  <a:pt x="171450" y="361950"/>
                </a:lnTo>
                <a:cubicBezTo>
                  <a:pt x="174308" y="490538"/>
                  <a:pt x="230505" y="610553"/>
                  <a:pt x="321945" y="683895"/>
                </a:cubicBezTo>
                <a:cubicBezTo>
                  <a:pt x="154305" y="668655"/>
                  <a:pt x="24765" y="530543"/>
                  <a:pt x="19050" y="361950"/>
                </a:cubicBezTo>
                <a:close/>
                <a:moveTo>
                  <a:pt x="382905" y="683895"/>
                </a:moveTo>
                <a:cubicBezTo>
                  <a:pt x="474345" y="610553"/>
                  <a:pt x="530543" y="490538"/>
                  <a:pt x="533400" y="361950"/>
                </a:cubicBezTo>
                <a:lnTo>
                  <a:pt x="685800" y="361950"/>
                </a:lnTo>
                <a:cubicBezTo>
                  <a:pt x="681038" y="528638"/>
                  <a:pt x="554355" y="665798"/>
                  <a:pt x="389573" y="683895"/>
                </a:cubicBezTo>
                <a:cubicBezTo>
                  <a:pt x="386715" y="683895"/>
                  <a:pt x="382905" y="683895"/>
                  <a:pt x="382905" y="68389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2D4B3F42-1C77-5999-4D5C-463E77C3D93E}"/>
              </a:ext>
            </a:extLst>
          </p:cNvPr>
          <p:cNvSpPr/>
          <p:nvPr/>
        </p:nvSpPr>
        <p:spPr>
          <a:xfrm>
            <a:off x="274320" y="1800098"/>
            <a:ext cx="1554480" cy="152367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8" name="TopRightCorner">
            <a:extLst>
              <a:ext uri="{FF2B5EF4-FFF2-40B4-BE49-F238E27FC236}">
                <a16:creationId xmlns:a16="http://schemas.microsoft.com/office/drawing/2014/main" id="{F97E6F02-8D37-4F79-8672-C61ECA6E96BF}"/>
              </a:ext>
            </a:extLst>
          </p:cNvPr>
          <p:cNvSpPr>
            <a:spLocks/>
          </p:cNvSpPr>
          <p:nvPr/>
        </p:nvSpPr>
        <p:spPr bwMode="auto">
          <a:xfrm>
            <a:off x="3006887" y="234907"/>
            <a:ext cx="3130225" cy="3130381"/>
          </a:xfrm>
          <a:custGeom>
            <a:avLst/>
            <a:gdLst>
              <a:gd name="T0" fmla="*/ 0 w 2002"/>
              <a:gd name="T1" fmla="*/ 0 h 1255"/>
              <a:gd name="T2" fmla="*/ 29 w 2002"/>
              <a:gd name="T3" fmla="*/ 154 h 1255"/>
              <a:gd name="T4" fmla="*/ 411 w 2002"/>
              <a:gd name="T5" fmla="*/ 490 h 1255"/>
              <a:gd name="T6" fmla="*/ 1081 w 2002"/>
              <a:gd name="T7" fmla="*/ 495 h 1255"/>
              <a:gd name="T8" fmla="*/ 1452 w 2002"/>
              <a:gd name="T9" fmla="*/ 775 h 1255"/>
              <a:gd name="T10" fmla="*/ 1632 w 2002"/>
              <a:gd name="T11" fmla="*/ 1045 h 1255"/>
              <a:gd name="T12" fmla="*/ 2002 w 2002"/>
              <a:gd name="T13" fmla="*/ 1255 h 1255"/>
              <a:gd name="T14" fmla="*/ 2002 w 2002"/>
              <a:gd name="T15" fmla="*/ 0 h 1255"/>
              <a:gd name="T16" fmla="*/ 0 w 2002"/>
              <a:gd name="T17" fmla="*/ 0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2" h="1255">
                <a:moveTo>
                  <a:pt x="0" y="0"/>
                </a:moveTo>
                <a:cubicBezTo>
                  <a:pt x="2" y="52"/>
                  <a:pt x="11" y="104"/>
                  <a:pt x="29" y="154"/>
                </a:cubicBezTo>
                <a:cubicBezTo>
                  <a:pt x="88" y="321"/>
                  <a:pt x="238" y="453"/>
                  <a:pt x="411" y="490"/>
                </a:cubicBezTo>
                <a:cubicBezTo>
                  <a:pt x="631" y="538"/>
                  <a:pt x="864" y="441"/>
                  <a:pt x="1081" y="495"/>
                </a:cubicBezTo>
                <a:cubicBezTo>
                  <a:pt x="1235" y="534"/>
                  <a:pt x="1363" y="645"/>
                  <a:pt x="1452" y="775"/>
                </a:cubicBezTo>
                <a:cubicBezTo>
                  <a:pt x="1514" y="865"/>
                  <a:pt x="1560" y="965"/>
                  <a:pt x="1632" y="1045"/>
                </a:cubicBezTo>
                <a:cubicBezTo>
                  <a:pt x="1729" y="1154"/>
                  <a:pt x="1860" y="1218"/>
                  <a:pt x="2002" y="1255"/>
                </a:cubicBezTo>
                <a:cubicBezTo>
                  <a:pt x="2002" y="0"/>
                  <a:pt x="2002" y="0"/>
                  <a:pt x="2002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6"/>
              </a:gs>
              <a:gs pos="0">
                <a:srgbClr val="002060">
                  <a:alpha val="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6" name="Star">
            <a:extLst>
              <a:ext uri="{FF2B5EF4-FFF2-40B4-BE49-F238E27FC236}">
                <a16:creationId xmlns:a16="http://schemas.microsoft.com/office/drawing/2014/main" id="{2B3D5DE0-04E0-A43E-3DAA-43CEE12B93A7}"/>
              </a:ext>
            </a:extLst>
          </p:cNvPr>
          <p:cNvSpPr/>
          <p:nvPr/>
        </p:nvSpPr>
        <p:spPr>
          <a:xfrm>
            <a:off x="3204738" y="2784365"/>
            <a:ext cx="1459606" cy="1853538"/>
          </a:xfrm>
          <a:prstGeom prst="star5">
            <a:avLst>
              <a:gd name="adj" fmla="val 18815"/>
              <a:gd name="hf" fmla="val 105146"/>
              <a:gd name="vf" fmla="val 110557"/>
            </a:avLst>
          </a:prstGeom>
          <a:gradFill flip="none" rotWithShape="1">
            <a:gsLst>
              <a:gs pos="100000">
                <a:srgbClr val="7030A0">
                  <a:alpha val="90000"/>
                  <a:lumMod val="100000"/>
                </a:srgbClr>
              </a:gs>
              <a:gs pos="0">
                <a:srgbClr val="002060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8DA380-1AF3-D78F-782D-84AEEFFB1EE9}"/>
              </a:ext>
            </a:extLst>
          </p:cNvPr>
          <p:cNvSpPr/>
          <p:nvPr/>
        </p:nvSpPr>
        <p:spPr>
          <a:xfrm>
            <a:off x="385656" y="132297"/>
            <a:ext cx="2358670" cy="1737862"/>
          </a:xfrm>
          <a:prstGeom prst="rect">
            <a:avLst/>
          </a:prstGeom>
          <a:gradFill flip="none" rotWithShape="1">
            <a:gsLst>
              <a:gs pos="50000">
                <a:srgbClr val="FF8000"/>
              </a:gs>
              <a:gs pos="0">
                <a:srgbClr val="00FFFF"/>
              </a:gs>
              <a:gs pos="100000">
                <a:srgbClr val="004444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643B00-FEF4-B27A-B810-FF155A20DF57}"/>
              </a:ext>
            </a:extLst>
          </p:cNvPr>
          <p:cNvSpPr/>
          <p:nvPr/>
        </p:nvSpPr>
        <p:spPr>
          <a:xfrm>
            <a:off x="6481482" y="3076941"/>
            <a:ext cx="1855693" cy="185353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333456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7D1F3AA-B5D5-8860-90C1-31E943D7E8BF}"/>
              </a:ext>
            </a:extLst>
          </p:cNvPr>
          <p:cNvGrpSpPr/>
          <p:nvPr/>
        </p:nvGrpSpPr>
        <p:grpSpPr>
          <a:xfrm>
            <a:off x="155833" y="103414"/>
            <a:ext cx="8289667" cy="4254400"/>
            <a:chOff x="155833" y="103414"/>
            <a:chExt cx="8289667" cy="4254400"/>
          </a:xfrm>
        </p:grpSpPr>
        <p:sp>
          <p:nvSpPr>
            <p:cNvPr id="4" name="TopRightCorner">
              <a:extLst>
                <a:ext uri="{FF2B5EF4-FFF2-40B4-BE49-F238E27FC236}">
                  <a16:creationId xmlns:a16="http://schemas.microsoft.com/office/drawing/2014/main" id="{B8E38629-CD91-BA4C-9417-D999E5135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33" y="263607"/>
              <a:ext cx="3130225" cy="4094207"/>
            </a:xfrm>
            <a:custGeom>
              <a:avLst/>
              <a:gdLst>
                <a:gd name="T0" fmla="*/ 0 w 2002"/>
                <a:gd name="T1" fmla="*/ 0 h 1255"/>
                <a:gd name="T2" fmla="*/ 29 w 2002"/>
                <a:gd name="T3" fmla="*/ 154 h 1255"/>
                <a:gd name="T4" fmla="*/ 411 w 2002"/>
                <a:gd name="T5" fmla="*/ 490 h 1255"/>
                <a:gd name="T6" fmla="*/ 1081 w 2002"/>
                <a:gd name="T7" fmla="*/ 495 h 1255"/>
                <a:gd name="T8" fmla="*/ 1452 w 2002"/>
                <a:gd name="T9" fmla="*/ 775 h 1255"/>
                <a:gd name="T10" fmla="*/ 1632 w 2002"/>
                <a:gd name="T11" fmla="*/ 1045 h 1255"/>
                <a:gd name="T12" fmla="*/ 2002 w 2002"/>
                <a:gd name="T13" fmla="*/ 1255 h 1255"/>
                <a:gd name="T14" fmla="*/ 2002 w 2002"/>
                <a:gd name="T15" fmla="*/ 0 h 1255"/>
                <a:gd name="T16" fmla="*/ 0 w 2002"/>
                <a:gd name="T17" fmla="*/ 0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2" h="1255">
                  <a:moveTo>
                    <a:pt x="0" y="0"/>
                  </a:moveTo>
                  <a:cubicBezTo>
                    <a:pt x="2" y="52"/>
                    <a:pt x="11" y="104"/>
                    <a:pt x="29" y="154"/>
                  </a:cubicBezTo>
                  <a:cubicBezTo>
                    <a:pt x="88" y="321"/>
                    <a:pt x="238" y="453"/>
                    <a:pt x="411" y="490"/>
                  </a:cubicBezTo>
                  <a:cubicBezTo>
                    <a:pt x="631" y="538"/>
                    <a:pt x="864" y="441"/>
                    <a:pt x="1081" y="495"/>
                  </a:cubicBezTo>
                  <a:cubicBezTo>
                    <a:pt x="1235" y="534"/>
                    <a:pt x="1363" y="645"/>
                    <a:pt x="1452" y="775"/>
                  </a:cubicBezTo>
                  <a:cubicBezTo>
                    <a:pt x="1514" y="865"/>
                    <a:pt x="1560" y="965"/>
                    <a:pt x="1632" y="1045"/>
                  </a:cubicBezTo>
                  <a:cubicBezTo>
                    <a:pt x="1729" y="1154"/>
                    <a:pt x="1860" y="1218"/>
                    <a:pt x="2002" y="1255"/>
                  </a:cubicBezTo>
                  <a:cubicBezTo>
                    <a:pt x="2002" y="0"/>
                    <a:pt x="2002" y="0"/>
                    <a:pt x="2002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6"/>
                </a:gs>
                <a:gs pos="0">
                  <a:srgbClr val="002060">
                    <a:alpha val="0"/>
                  </a:srgbClr>
                </a:gs>
              </a:gsLst>
              <a:lin ang="3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Open Sans" panose="020B0606030504020204" pitchFamily="34" charset="0"/>
                </a:rPr>
                <a:t>    </a:t>
              </a:r>
            </a:p>
          </p:txBody>
        </p:sp>
        <p:sp>
          <p:nvSpPr>
            <p:cNvPr id="2" name="Oval">
              <a:extLst>
                <a:ext uri="{FF2B5EF4-FFF2-40B4-BE49-F238E27FC236}">
                  <a16:creationId xmlns:a16="http://schemas.microsoft.com/office/drawing/2014/main" id="{00AC98E5-829D-694E-8DC4-D4E4F877F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8558" y="928914"/>
              <a:ext cx="2581842" cy="3428900"/>
            </a:xfrm>
            <a:custGeom>
              <a:avLst/>
              <a:gdLst>
                <a:gd name="T0" fmla="*/ 23 w 896"/>
                <a:gd name="T1" fmla="*/ 479 h 1109"/>
                <a:gd name="T2" fmla="*/ 631 w 896"/>
                <a:gd name="T3" fmla="*/ 1086 h 1109"/>
                <a:gd name="T4" fmla="*/ 873 w 896"/>
                <a:gd name="T5" fmla="*/ 393 h 1109"/>
                <a:gd name="T6" fmla="*/ 407 w 896"/>
                <a:gd name="T7" fmla="*/ 23 h 1109"/>
                <a:gd name="T8" fmla="*/ 23 w 896"/>
                <a:gd name="T9" fmla="*/ 479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" h="1109">
                  <a:moveTo>
                    <a:pt x="23" y="479"/>
                  </a:moveTo>
                  <a:cubicBezTo>
                    <a:pt x="46" y="707"/>
                    <a:pt x="396" y="1109"/>
                    <a:pt x="631" y="1086"/>
                  </a:cubicBezTo>
                  <a:cubicBezTo>
                    <a:pt x="865" y="1062"/>
                    <a:pt x="896" y="621"/>
                    <a:pt x="873" y="393"/>
                  </a:cubicBezTo>
                  <a:cubicBezTo>
                    <a:pt x="850" y="165"/>
                    <a:pt x="641" y="0"/>
                    <a:pt x="407" y="23"/>
                  </a:cubicBezTo>
                  <a:cubicBezTo>
                    <a:pt x="172" y="47"/>
                    <a:pt x="0" y="251"/>
                    <a:pt x="23" y="47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030A0">
                    <a:alpha val="90000"/>
                    <a:lumMod val="100000"/>
                  </a:srgbClr>
                </a:gs>
                <a:gs pos="0">
                  <a:srgbClr val="002060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</a:endParaRPr>
            </a:p>
          </p:txBody>
        </p:sp>
        <p:sp>
          <p:nvSpPr>
            <p:cNvPr id="3" name="Oval">
              <a:extLst>
                <a:ext uri="{FF2B5EF4-FFF2-40B4-BE49-F238E27FC236}">
                  <a16:creationId xmlns:a16="http://schemas.microsoft.com/office/drawing/2014/main" id="{03DC8558-7F77-B9CD-A2EF-4597E8225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3300" y="103414"/>
              <a:ext cx="1092200" cy="2055586"/>
            </a:xfrm>
            <a:custGeom>
              <a:avLst/>
              <a:gdLst>
                <a:gd name="T0" fmla="*/ 23 w 896"/>
                <a:gd name="T1" fmla="*/ 479 h 1109"/>
                <a:gd name="T2" fmla="*/ 631 w 896"/>
                <a:gd name="T3" fmla="*/ 1086 h 1109"/>
                <a:gd name="T4" fmla="*/ 873 w 896"/>
                <a:gd name="T5" fmla="*/ 393 h 1109"/>
                <a:gd name="T6" fmla="*/ 407 w 896"/>
                <a:gd name="T7" fmla="*/ 23 h 1109"/>
                <a:gd name="T8" fmla="*/ 23 w 896"/>
                <a:gd name="T9" fmla="*/ 479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" h="1109">
                  <a:moveTo>
                    <a:pt x="23" y="479"/>
                  </a:moveTo>
                  <a:cubicBezTo>
                    <a:pt x="46" y="707"/>
                    <a:pt x="396" y="1109"/>
                    <a:pt x="631" y="1086"/>
                  </a:cubicBezTo>
                  <a:cubicBezTo>
                    <a:pt x="865" y="1062"/>
                    <a:pt x="896" y="621"/>
                    <a:pt x="873" y="393"/>
                  </a:cubicBezTo>
                  <a:cubicBezTo>
                    <a:pt x="850" y="165"/>
                    <a:pt x="641" y="0"/>
                    <a:pt x="407" y="23"/>
                  </a:cubicBezTo>
                  <a:cubicBezTo>
                    <a:pt x="172" y="47"/>
                    <a:pt x="0" y="251"/>
                    <a:pt x="23" y="47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030A0">
                    <a:alpha val="90000"/>
                    <a:lumMod val="100000"/>
                  </a:srgbClr>
                </a:gs>
                <a:gs pos="0">
                  <a:srgbClr val="002060"/>
                </a:gs>
              </a:gsLst>
              <a:path path="rect">
                <a:fillToRect t="100000" r="100000"/>
              </a:path>
              <a:tileRect l="-100000" b="-100000"/>
            </a:gradFill>
            <a:ln w="127000"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85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and black square with a pie chart and text&#10;&#10;Description automatically generated">
            <a:extLst>
              <a:ext uri="{FF2B5EF4-FFF2-40B4-BE49-F238E27FC236}">
                <a16:creationId xmlns:a16="http://schemas.microsoft.com/office/drawing/2014/main" id="{964AF0F4-4E84-E0E5-E4FD-B51E3E055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463550"/>
            <a:ext cx="3251200" cy="3251200"/>
          </a:xfrm>
          <a:prstGeom prst="rect">
            <a:avLst/>
          </a:prstGeom>
        </p:spPr>
      </p:pic>
      <p:pic>
        <p:nvPicPr>
          <p:cNvPr id="12" name="Picture Placeholder 11" descr="A yellow and black background&#10;&#10;Description automatically generated">
            <a:extLst>
              <a:ext uri="{FF2B5EF4-FFF2-40B4-BE49-F238E27FC236}">
                <a16:creationId xmlns:a16="http://schemas.microsoft.com/office/drawing/2014/main" id="{5C9E0B4C-67D6-34FF-C200-BD2E78A121B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0" b="169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1959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11776</TotalTime>
  <Words>2</Words>
  <Application>Microsoft Macintosh PowerPoint</Application>
  <PresentationFormat>On-screen Show (16:9)</PresentationFormat>
  <Paragraphs>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Adam Shakhabov</dc:creator>
  <dc:description/>
  <cp:lastModifiedBy>Ricardo Szyfer</cp:lastModifiedBy>
  <cp:revision>152</cp:revision>
  <dcterms:modified xsi:type="dcterms:W3CDTF">2023-08-23T13:16:25Z</dcterms:modified>
  <dc:language>en-US</dc:language>
</cp:coreProperties>
</file>