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E1A-1928-594C-42AE-4CF5D2E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50D8-D0A0-5CB6-68F2-36E4CC73C2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918412">
            <a:off x="7386078" y="2813572"/>
            <a:ext cx="2594013" cy="505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Y" dirty="0"/>
              <a:t>Testing a lot of text in here</a:t>
            </a:r>
          </a:p>
        </p:txBody>
      </p:sp>
    </p:spTree>
    <p:extLst>
      <p:ext uri="{BB962C8B-B14F-4D97-AF65-F5344CB8AC3E}">
        <p14:creationId xmlns:p14="http://schemas.microsoft.com/office/powerpoint/2010/main" val="3720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4D7-AD1D-9CD7-FA24-4F1CBE18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6D7A9-C1C9-1B24-0735-7C6DEFDA33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5681"/>
            <a:ext cx="8229240" cy="858600"/>
          </a:xfrm>
        </p:spPr>
        <p:txBody>
          <a:bodyPr/>
          <a:lstStyle/>
          <a:p>
            <a:endParaRPr lang="en-UY" dirty="0"/>
          </a:p>
        </p:txBody>
      </p:sp>
      <p:sp>
        <p:nvSpPr>
          <p:cNvPr id="4" name="RotationTextBox">
            <a:extLst>
              <a:ext uri="{FF2B5EF4-FFF2-40B4-BE49-F238E27FC236}">
                <a16:creationId xmlns:a16="http://schemas.microsoft.com/office/drawing/2014/main" id="{55B1ADF2-FB44-434B-E691-BF25A2CF0CFD}"/>
              </a:ext>
            </a:extLst>
          </p:cNvPr>
          <p:cNvSpPr txBox="1"/>
          <p:nvPr/>
        </p:nvSpPr>
        <p:spPr>
          <a:xfrm rot="19523953">
            <a:off x="5315342" y="1884727"/>
            <a:ext cx="123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Rotation</a:t>
            </a:r>
          </a:p>
        </p:txBody>
      </p:sp>
      <p:sp>
        <p:nvSpPr>
          <p:cNvPr id="5" name="NoRotationTextBox">
            <a:extLst>
              <a:ext uri="{FF2B5EF4-FFF2-40B4-BE49-F238E27FC236}">
                <a16:creationId xmlns:a16="http://schemas.microsoft.com/office/drawing/2014/main" id="{9C1207DB-DAF7-0EF4-9DC9-6E0F9B0C3E34}"/>
              </a:ext>
            </a:extLst>
          </p:cNvPr>
          <p:cNvSpPr txBox="1"/>
          <p:nvPr/>
        </p:nvSpPr>
        <p:spPr>
          <a:xfrm>
            <a:off x="2130552" y="3072384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No Rotation</a:t>
            </a:r>
          </a:p>
        </p:txBody>
      </p:sp>
    </p:spTree>
    <p:extLst>
      <p:ext uri="{BB962C8B-B14F-4D97-AF65-F5344CB8AC3E}">
        <p14:creationId xmlns:p14="http://schemas.microsoft.com/office/powerpoint/2010/main" val="19888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871CD-C71C-453B-AFE7-3C2D9D31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VerticalTextPH">
            <a:extLst>
              <a:ext uri="{FF2B5EF4-FFF2-40B4-BE49-F238E27FC236}">
                <a16:creationId xmlns:a16="http://schemas.microsoft.com/office/drawing/2014/main" id="{B20046DA-182A-AC87-8901-BD161E5B24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Y" dirty="0"/>
              <a:t>Let’s put some text</a:t>
            </a:r>
          </a:p>
        </p:txBody>
      </p:sp>
      <p:grpSp>
        <p:nvGrpSpPr>
          <p:cNvPr id="7" name="NoRotationGroup">
            <a:extLst>
              <a:ext uri="{FF2B5EF4-FFF2-40B4-BE49-F238E27FC236}">
                <a16:creationId xmlns:a16="http://schemas.microsoft.com/office/drawing/2014/main" id="{04A106B1-F15A-39FE-9181-E8CB6077BE14}"/>
              </a:ext>
            </a:extLst>
          </p:cNvPr>
          <p:cNvGrpSpPr/>
          <p:nvPr/>
        </p:nvGrpSpPr>
        <p:grpSpPr>
          <a:xfrm>
            <a:off x="1160890" y="1908313"/>
            <a:ext cx="3085106" cy="1482515"/>
            <a:chOff x="1160890" y="1908313"/>
            <a:chExt cx="3085106" cy="14825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6D477A-F80E-338A-DEEA-B57ACABC256F}"/>
                </a:ext>
              </a:extLst>
            </p:cNvPr>
            <p:cNvSpPr/>
            <p:nvPr/>
          </p:nvSpPr>
          <p:spPr>
            <a:xfrm>
              <a:off x="1160890" y="1908313"/>
              <a:ext cx="1574359" cy="6042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93E090-245D-ECCE-3D53-A8AC550BC8A8}"/>
                </a:ext>
              </a:extLst>
            </p:cNvPr>
            <p:cNvSpPr txBox="1"/>
            <p:nvPr/>
          </p:nvSpPr>
          <p:spPr>
            <a:xfrm>
              <a:off x="1876508" y="302149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Y" dirty="0"/>
                <a:t>Texting</a:t>
              </a:r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79A6D9CD-8371-DB67-A884-36DF7BD5920D}"/>
                </a:ext>
              </a:extLst>
            </p:cNvPr>
            <p:cNvSpPr/>
            <p:nvPr/>
          </p:nvSpPr>
          <p:spPr>
            <a:xfrm>
              <a:off x="3291839" y="1979875"/>
              <a:ext cx="954157" cy="763325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</p:grpSp>
      <p:grpSp>
        <p:nvGrpSpPr>
          <p:cNvPr id="8" name="RotationGroup">
            <a:extLst>
              <a:ext uri="{FF2B5EF4-FFF2-40B4-BE49-F238E27FC236}">
                <a16:creationId xmlns:a16="http://schemas.microsoft.com/office/drawing/2014/main" id="{99A1017E-3BE0-231A-4012-81206B131AB8}"/>
              </a:ext>
            </a:extLst>
          </p:cNvPr>
          <p:cNvGrpSpPr/>
          <p:nvPr/>
        </p:nvGrpSpPr>
        <p:grpSpPr>
          <a:xfrm rot="3336241">
            <a:off x="3865092" y="2810521"/>
            <a:ext cx="3085106" cy="1482515"/>
            <a:chOff x="1160890" y="1908313"/>
            <a:chExt cx="3085106" cy="1482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B50D52-CA01-CD25-B6A0-789B0BE3C95A}"/>
                </a:ext>
              </a:extLst>
            </p:cNvPr>
            <p:cNvSpPr/>
            <p:nvPr/>
          </p:nvSpPr>
          <p:spPr>
            <a:xfrm>
              <a:off x="1160890" y="1908313"/>
              <a:ext cx="1574359" cy="6042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66649-125F-3AF0-FCA3-16230E0C6E08}"/>
                </a:ext>
              </a:extLst>
            </p:cNvPr>
            <p:cNvSpPr txBox="1"/>
            <p:nvPr/>
          </p:nvSpPr>
          <p:spPr>
            <a:xfrm>
              <a:off x="1876508" y="3021496"/>
              <a:ext cx="1780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Y" dirty="0"/>
                <a:t>Green Texting</a:t>
              </a:r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0988BD7B-37C3-6660-B5CD-7D55A93A0CA5}"/>
                </a:ext>
              </a:extLst>
            </p:cNvPr>
            <p:cNvSpPr/>
            <p:nvPr/>
          </p:nvSpPr>
          <p:spPr>
            <a:xfrm>
              <a:off x="3291839" y="1979875"/>
              <a:ext cx="954157" cy="763325"/>
            </a:xfrm>
            <a:prstGeom prst="smileyFac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</p:grpSp>
    </p:spTree>
    <p:extLst>
      <p:ext uri="{BB962C8B-B14F-4D97-AF65-F5344CB8AC3E}">
        <p14:creationId xmlns:p14="http://schemas.microsoft.com/office/powerpoint/2010/main" val="151935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10</Words>
  <Application>Microsoft Macintosh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85</cp:revision>
  <dcterms:modified xsi:type="dcterms:W3CDTF">2023-08-14T16:05:58Z</dcterms:modified>
  <dc:language>en-US</dc:language>
</cp:coreProperties>
</file>