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4BrFcSrpSeeRH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5EVcyqi_7RX5l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owAOUHtiFs0CYEjZxg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DHagUtOw0O9u83Y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DSQquVGX8zkhi0J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owK4d4afDYMJ61xgt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owKJ8zP3L1Zn_kxoV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620yW3iPFk7AlH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owCdQlpzXHqRrquIE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4G_53L_jkdN3f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54ZWmNAhNp8rs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CRLZ0Ucdmlae47u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586sNQpFAGKHD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5CEHftwU3yvo5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5VrtyOE0QOHCv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5cFrEYwbfdpN1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7At5PdJ7Gv1uhX9m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2021-11-20T18:07:46.787Z</dcterms:created>
  <dcterms:modified xsi:type="dcterms:W3CDTF">2021-11-20T18:07:46.787Z</dcterms:modified>
</cp:coreProperties>
</file>