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Wa4RAA9fPhHMjluXP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gx8XiLKbYHDFiX9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dNl5Dicgw5Ekich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j7foobBK6RTZkPz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kQenyggRZQosa-J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jWAVhGewE4_nTegg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m9q9uPUUi-YoUsX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meq7PioB_W1B3-U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Wa4RAdC-_JiFfxh3r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Wa4RAF7VuGISD0kDx-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Wa4RAJF3uXSQAp6Bl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Wa4RAM4vFfjuCr43u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_cNUIWCNw_fKBot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a7xNYF7FydX-zeeW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Wa4RANu2RZo0NHDfO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f9traETp4pzJ6a-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Zyeu4_eAd2blwE0ym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2021-07-16T17:33:57.181Z</dcterms:created>
  <dcterms:modified xsi:type="dcterms:W3CDTF">2021-07-16T17:33:57.181Z</dcterms:modified>
</cp:coreProperties>
</file>