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iremock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71848-419E-4123-9A6F-E63ABDE11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An </a:t>
            </a:r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Rest </a:t>
            </a:r>
            <a:r>
              <a:rPr lang="nl-NL" dirty="0" err="1"/>
              <a:t>Assured</a:t>
            </a:r>
            <a:r>
              <a:rPr lang="nl-NL" dirty="0"/>
              <a:t> &amp; </a:t>
            </a:r>
            <a:r>
              <a:rPr lang="nl-NL" dirty="0" err="1"/>
              <a:t>WireMock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8DE555E-3E50-4AE4-BB61-929A73048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rick van osch &amp; loek </a:t>
            </a:r>
            <a:r>
              <a:rPr lang="nl-NL" dirty="0" err="1"/>
              <a:t>ehren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06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4BB09-A1BB-42A0-B258-546256B2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96CD1B-EE67-4383-9A46-3AA0B7D4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WireMock</a:t>
            </a:r>
            <a:r>
              <a:rPr lang="nl-NL" dirty="0"/>
              <a:t>?</a:t>
            </a:r>
          </a:p>
          <a:p>
            <a:r>
              <a:rPr lang="nl-NL" dirty="0" err="1"/>
              <a:t>What</a:t>
            </a:r>
            <a:r>
              <a:rPr lang="nl-NL" dirty="0"/>
              <a:t> is Rest </a:t>
            </a:r>
            <a:r>
              <a:rPr lang="nl-NL" dirty="0" err="1"/>
              <a:t>Assured</a:t>
            </a:r>
            <a:r>
              <a:rPr lang="nl-NL" dirty="0"/>
              <a:t>?</a:t>
            </a:r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?</a:t>
            </a:r>
          </a:p>
          <a:p>
            <a:r>
              <a:rPr lang="nl-NL" dirty="0" err="1"/>
              <a:t>Demos</a:t>
            </a:r>
            <a:endParaRPr lang="nl-NL" dirty="0"/>
          </a:p>
          <a:p>
            <a:r>
              <a:rPr lang="nl-NL" dirty="0" err="1"/>
              <a:t>Exercises</a:t>
            </a:r>
            <a:endParaRPr lang="nl-NL" dirty="0"/>
          </a:p>
          <a:p>
            <a:r>
              <a:rPr lang="nl-NL" dirty="0" err="1"/>
              <a:t>Discussion</a:t>
            </a:r>
            <a:endParaRPr lang="nl-NL" dirty="0"/>
          </a:p>
          <a:p>
            <a:r>
              <a:rPr lang="nl-NL" dirty="0" err="1"/>
              <a:t>Questions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572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3BF32-2D0C-4287-A620-D16D2BE3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WireMock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ABCFC8-1108-48F4-AC05-E62C35E7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Simulator </a:t>
            </a:r>
            <a:r>
              <a:rPr lang="nl-NL" dirty="0" err="1"/>
              <a:t>for</a:t>
            </a:r>
            <a:r>
              <a:rPr lang="nl-NL" dirty="0"/>
              <a:t> HTTP-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APIs</a:t>
            </a:r>
            <a:endParaRPr lang="nl-NL" dirty="0"/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en-US" dirty="0"/>
              <a:t>within Java application, JUnit test, Servlet container or as standalone process.</a:t>
            </a:r>
            <a:endParaRPr lang="nl-NL" dirty="0"/>
          </a:p>
          <a:p>
            <a:r>
              <a:rPr lang="nl-NL" dirty="0"/>
              <a:t>Open source</a:t>
            </a:r>
          </a:p>
          <a:p>
            <a:r>
              <a:rPr lang="nl-NL" dirty="0">
                <a:hlinkClick r:id="rId2"/>
              </a:rPr>
              <a:t>http://wiremock.org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838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AFFC4-6E54-4001-BCA9-11DFFFA1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WireMock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A1200A-0781-4178-8D05-4518AE41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Java(Using </a:t>
            </a:r>
            <a:r>
              <a:rPr lang="nl-NL" dirty="0" err="1"/>
              <a:t>JUnit</a:t>
            </a:r>
            <a:r>
              <a:rPr lang="nl-NL" dirty="0"/>
              <a:t>):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In Java(Without </a:t>
            </a:r>
            <a:r>
              <a:rPr lang="nl-NL" dirty="0" err="1"/>
              <a:t>JUnit</a:t>
            </a:r>
            <a:r>
              <a:rPr lang="nl-NL" dirty="0"/>
              <a:t>):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Standalone: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CFA2AA-987F-403D-B241-76CC9B80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66" y="2981867"/>
            <a:ext cx="6949252" cy="84935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DB3AFC0-F413-44C7-815F-6AA51E02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766" y="4168272"/>
            <a:ext cx="10179814" cy="89178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867AA80-070F-4B12-8A59-DC5323877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765" y="5382766"/>
            <a:ext cx="6717813" cy="63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6146D-BB1E-4488-87F0-C203AFFC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WireMock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8C4E2A-9097-4BE6-96DA-D6BCFC34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Mocking</a:t>
            </a:r>
            <a:r>
              <a:rPr lang="nl-NL" dirty="0"/>
              <a:t> responses in code…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Fluent</a:t>
            </a:r>
            <a:r>
              <a:rPr lang="nl-NL" dirty="0"/>
              <a:t> Interface</a:t>
            </a:r>
          </a:p>
          <a:p>
            <a:r>
              <a:rPr lang="nl-NL" dirty="0"/>
              <a:t>Simple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55221F8-D3A2-4E4A-82B7-BA36F7AD1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59634"/>
            <a:ext cx="9964938" cy="220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6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6146D-BB1E-4488-87F0-C203AFFC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WireMock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8C4E2A-9097-4BE6-96DA-D6BCFC34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or JSON files(at </a:t>
            </a:r>
            <a:r>
              <a:rPr lang="nl-NL" dirty="0" err="1"/>
              <a:t>runtime</a:t>
            </a:r>
            <a:r>
              <a:rPr lang="nl-NL" dirty="0"/>
              <a:t>)</a:t>
            </a:r>
          </a:p>
          <a:p>
            <a:r>
              <a:rPr lang="nl-NL" dirty="0"/>
              <a:t>Post </a:t>
            </a:r>
            <a:r>
              <a:rPr lang="nl-NL" dirty="0" err="1"/>
              <a:t>to</a:t>
            </a:r>
            <a:r>
              <a:rPr lang="nl-NL" dirty="0"/>
              <a:t> http://&lt;host&gt;:&lt;port&gt;/__admin/mappings</a:t>
            </a:r>
            <a:br>
              <a:rPr lang="nl-NL" dirty="0"/>
            </a:br>
            <a:r>
              <a:rPr lang="nl-NL" dirty="0"/>
              <a:t>or </a:t>
            </a:r>
            <a:r>
              <a:rPr lang="nl-NL" dirty="0" err="1"/>
              <a:t>placed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.</a:t>
            </a:r>
            <a:r>
              <a:rPr lang="nl-NL" dirty="0" err="1"/>
              <a:t>json</a:t>
            </a:r>
            <a:r>
              <a:rPr lang="nl-NL" dirty="0"/>
              <a:t> extension in </a:t>
            </a:r>
            <a:r>
              <a:rPr lang="nl-NL" dirty="0" err="1"/>
              <a:t>mappings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directory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FBF1BE9-1FF8-49AC-9D42-43AE0089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743" y="2341505"/>
            <a:ext cx="4794433" cy="45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0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6146D-BB1E-4488-87F0-C203AFFC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WireMock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8C4E2A-9097-4BE6-96DA-D6BCFC34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0346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</TotalTime>
  <Words>118</Words>
  <Application>Microsoft Office PowerPoint</Application>
  <PresentationFormat>Breedbeeld</PresentationFormat>
  <Paragraphs>37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Ion-directiekamer</vt:lpstr>
      <vt:lpstr>An introduction into Rest Assured &amp; WireMock</vt:lpstr>
      <vt:lpstr>Contents</vt:lpstr>
      <vt:lpstr>What is WireMock?</vt:lpstr>
      <vt:lpstr>What is WireMock?</vt:lpstr>
      <vt:lpstr>What is WireMock?</vt:lpstr>
      <vt:lpstr>What is WireMock?</vt:lpstr>
      <vt:lpstr>What is WireMock?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into Rest Assured &amp; Wiremock</dc:title>
  <dc:creator>rick van osch</dc:creator>
  <cp:lastModifiedBy>rick van osch</cp:lastModifiedBy>
  <cp:revision>7</cp:revision>
  <dcterms:created xsi:type="dcterms:W3CDTF">2017-09-13T14:13:02Z</dcterms:created>
  <dcterms:modified xsi:type="dcterms:W3CDTF">2017-09-20T14:49:29Z</dcterms:modified>
</cp:coreProperties>
</file>