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23.xml.rels" ContentType="application/vnd.openxmlformats-package.relationships+xml"/>
  <Override PartName="/ppt/notesSlides/_rels/notesSlide25.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40.xml.rels" ContentType="application/vnd.openxmlformats-package.relationships+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46.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27.xml" ContentType="application/vnd.openxmlformats-officedocument.presentationml.notesSlide+xml"/>
  <Override PartName="/ppt/notesSlides/notesSlide37.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0691812" cy="75596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195840" y="694800"/>
            <a:ext cx="6465600" cy="3428640"/>
          </a:xfrm>
          <a:prstGeom prst="rect">
            <a:avLst/>
          </a:prstGeom>
        </p:spPr>
        <p:txBody>
          <a:bodyPr lIns="0" rIns="0" tIns="0" bIns="0" anchor="ctr">
            <a:noAutofit/>
          </a:bodyPr>
          <a:p>
            <a:pPr algn="ctr"/>
            <a:r>
              <a:rPr b="0" lang="en-US" sz="5010" spc="-1" strike="noStrike">
                <a:latin typeface="Arial"/>
              </a:rPr>
              <a:t>Click to move the slide</a:t>
            </a:r>
            <a:endParaRPr b="0" lang="en-US" sz="5010" spc="-1" strike="noStrike">
              <a:latin typeface="Arial"/>
            </a:endParaRPr>
          </a:p>
        </p:txBody>
      </p:sp>
      <p:sp>
        <p:nvSpPr>
          <p:cNvPr id="160" name="PlaceHolder 2"/>
          <p:cNvSpPr>
            <a:spLocks noGrp="1"/>
          </p:cNvSpPr>
          <p:nvPr>
            <p:ph type="body"/>
          </p:nvPr>
        </p:nvSpPr>
        <p:spPr>
          <a:xfrm>
            <a:off x="685800" y="4343040"/>
            <a:ext cx="5486040" cy="4114440"/>
          </a:xfrm>
          <a:prstGeom prst="rect">
            <a:avLst/>
          </a:prstGeom>
        </p:spPr>
        <p:txBody>
          <a:bodyPr lIns="0" rIns="0" tIns="0" bIns="0">
            <a:noAutofit/>
          </a:bodyPr>
          <a:p>
            <a:r>
              <a:rPr b="0" lang="en-US" sz="2400" spc="-1" strike="noStrike">
                <a:latin typeface="Arial"/>
              </a:rPr>
              <a:t>Click to edit the notes format</a:t>
            </a:r>
            <a:endParaRPr b="0" lang="en-US" sz="2400" spc="-1" strike="noStrike">
              <a:latin typeface="Arial"/>
            </a:endParaRPr>
          </a:p>
        </p:txBody>
      </p:sp>
      <p:sp>
        <p:nvSpPr>
          <p:cNvPr id="161" name="PlaceHolder 3"/>
          <p:cNvSpPr>
            <a:spLocks noGrp="1"/>
          </p:cNvSpPr>
          <p:nvPr>
            <p:ph type="hdr"/>
          </p:nvPr>
        </p:nvSpPr>
        <p:spPr>
          <a:xfrm>
            <a:off x="0" y="0"/>
            <a:ext cx="2976120" cy="4568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2" name="PlaceHolder 4"/>
          <p:cNvSpPr>
            <a:spLocks noGrp="1"/>
          </p:cNvSpPr>
          <p:nvPr>
            <p:ph type="dt"/>
          </p:nvPr>
        </p:nvSpPr>
        <p:spPr>
          <a:xfrm>
            <a:off x="3881520" y="0"/>
            <a:ext cx="2976120" cy="4568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3" name="PlaceHolder 5"/>
          <p:cNvSpPr>
            <a:spLocks noGrp="1"/>
          </p:cNvSpPr>
          <p:nvPr>
            <p:ph type="ftr"/>
          </p:nvPr>
        </p:nvSpPr>
        <p:spPr>
          <a:xfrm>
            <a:off x="0" y="8686800"/>
            <a:ext cx="2976120" cy="4568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4" name="PlaceHolder 6"/>
          <p:cNvSpPr>
            <a:spLocks noGrp="1"/>
          </p:cNvSpPr>
          <p:nvPr>
            <p:ph type="sldNum"/>
          </p:nvPr>
        </p:nvSpPr>
        <p:spPr>
          <a:xfrm>
            <a:off x="3881520" y="8686800"/>
            <a:ext cx="2976120" cy="456840"/>
          </a:xfrm>
          <a:prstGeom prst="rect">
            <a:avLst/>
          </a:prstGeom>
        </p:spPr>
        <p:txBody>
          <a:bodyPr lIns="0" rIns="0" tIns="0" bIns="0" anchor="b">
            <a:noAutofit/>
          </a:bodyPr>
          <a:p>
            <a:pPr algn="r"/>
            <a:fld id="{A1C2FBAE-7EC4-4D1B-BB84-A8AEFB78BC0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hyperlink" Target="https://git-scm.com/book/en/v2/ch00/wfdiag_c" TargetMode="External"/><Relationship Id="rId2" Type="http://schemas.openxmlformats.org/officeDocument/2006/relationships/slide" Target="../slides/slide40.xml"/><Relationship Id="rId3"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95840" y="694800"/>
            <a:ext cx="6465600" cy="3428640"/>
          </a:xfrm>
          <a:prstGeom prst="rect">
            <a:avLst/>
          </a:prstGeom>
        </p:spPr>
      </p:sp>
      <p:sp>
        <p:nvSpPr>
          <p:cNvPr id="290"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291"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6E84086F-13EA-49B7-AA78-FB148C54E2D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95840" y="694800"/>
            <a:ext cx="6465600" cy="3428640"/>
          </a:xfrm>
          <a:prstGeom prst="rect">
            <a:avLst/>
          </a:prstGeom>
        </p:spPr>
      </p:sp>
      <p:sp>
        <p:nvSpPr>
          <p:cNvPr id="301"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lang="en-US" sz="1200" spc="-1" strike="noStrike">
                <a:solidFill>
                  <a:srgbClr val="000000"/>
                </a:solidFill>
                <a:latin typeface="Calibri"/>
                <a:ea typeface="Calibri"/>
              </a:rPr>
              <a:t>We need to merge code to get changes from different sources aligned.  This cannot happen if someone is changing directly on the master.   </a:t>
            </a:r>
            <a:endParaRPr b="0" lang="en-US" sz="1200" spc="-1" strike="noStrike">
              <a:latin typeface="Arial"/>
            </a:endParaRPr>
          </a:p>
        </p:txBody>
      </p:sp>
      <p:sp>
        <p:nvSpPr>
          <p:cNvPr id="302"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F999BB82-C286-481C-8526-99DE03AF7C5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195840" y="694800"/>
            <a:ext cx="6465600" cy="3428640"/>
          </a:xfrm>
          <a:prstGeom prst="rect">
            <a:avLst/>
          </a:prstGeom>
        </p:spPr>
      </p:sp>
      <p:sp>
        <p:nvSpPr>
          <p:cNvPr id="304"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lang="en-US" sz="1200" spc="-1" strike="noStrike">
                <a:solidFill>
                  <a:srgbClr val="000000"/>
                </a:solidFill>
                <a:latin typeface="Calibri"/>
                <a:ea typeface="Calibri"/>
              </a:rPr>
              <a:t>git branch --list    ( listing local branches )   git branch --all  ( listing local and remote branches )    git branch -d &lt;name&gt; ( delete branche )</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git checkout &lt;name&gt;   (  switches to the named branch,  see help to create and start in new branch   git checkout  -b &lt;name &gt; )</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git-status -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(Show the working tree status)</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git-diff -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(Show changes between commits, commit and working tree, etc)</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 watchout when using a force,  could leave it in a corrupted state.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git add          ( Add file contents to the index) </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git commit -m &lt;commit&gt;   ( Record changes to the repository)</a:t>
            </a:r>
            <a:endParaRPr b="0" lang="en-US" sz="1200" spc="-1" strike="noStrike">
              <a:latin typeface="Arial"/>
            </a:endParaRPr>
          </a:p>
        </p:txBody>
      </p:sp>
      <p:sp>
        <p:nvSpPr>
          <p:cNvPr id="305"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24D99C98-D822-45F1-8913-A9527DB173D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195840" y="694800"/>
            <a:ext cx="6465600" cy="3428640"/>
          </a:xfrm>
          <a:prstGeom prst="rect">
            <a:avLst/>
          </a:prstGeom>
        </p:spPr>
      </p:sp>
      <p:sp>
        <p:nvSpPr>
          <p:cNvPr id="307" name="PlaceHolder 2"/>
          <p:cNvSpPr>
            <a:spLocks noGrp="1"/>
          </p:cNvSpPr>
          <p:nvPr>
            <p:ph type="body"/>
          </p:nvPr>
        </p:nvSpPr>
        <p:spPr>
          <a:xfrm>
            <a:off x="685800" y="4343400"/>
            <a:ext cx="5486040" cy="4114440"/>
          </a:xfrm>
          <a:prstGeom prst="rect">
            <a:avLst/>
          </a:prstGeom>
        </p:spPr>
        <p:txBody>
          <a:bodyPr>
            <a:noAutofit/>
          </a:bodyPr>
          <a:p>
            <a:pPr marL="457200" indent="-228240">
              <a:lnSpc>
                <a:spcPct val="100000"/>
              </a:lnSpc>
              <a:tabLst>
                <a:tab algn="l" pos="0"/>
              </a:tabLst>
            </a:pPr>
            <a:r>
              <a:rPr b="0" lang="en-US" sz="1000" spc="-1" strike="noStrike">
                <a:solidFill>
                  <a:srgbClr val="000000"/>
                </a:solidFill>
                <a:latin typeface="Arial"/>
                <a:ea typeface="Calibri"/>
              </a:rPr>
              <a:t>DESCRIPTION</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Create a new commit containing the current contents of the index and the given log message describing the changes. The new commit is a direct child of HEAD, usually the tip of the</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current branch, and the branch is updated to point to it (unless no branch is associated with the working tree, in which case HEAD is "detached" as described in git-checkout(1)).</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The content to be committed can be specified in several ways:</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1. by using git-add(1) to incrementally "add" changes to the index before using the commit command (Note: even modified files must be "added");</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2. by using git-rm(1) to remove files from the working tree and the index, again before using the commit command;</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3. by listing files as arguments to the commit command (without --interactive or --patch switch), in which case the commit will ignore changes staged in the index, and instead record</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the current content of the listed files (which must already be known to Git);</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4. by using the -a switch with the commit command to automatically "add" changes from all known files (i.e. all files that are already listed in the index) and to automatically "rm"</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files in the index that have been removed from the working tree, and then perform the actual commit;</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5. by using the --interactive or --patch switches with the commit command to decide one by one which files or hunks should be part of the commit in addition to contents in the index,</a:t>
            </a: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before finalizing the operation.</a:t>
            </a:r>
            <a:endParaRPr b="0" lang="en-US" sz="1000" spc="-1" strike="noStrike">
              <a:latin typeface="Arial"/>
            </a:endParaRPr>
          </a:p>
          <a:p>
            <a:pPr marL="457200" indent="-228240">
              <a:lnSpc>
                <a:spcPct val="100000"/>
              </a:lnSpc>
              <a:tabLst>
                <a:tab algn="l" pos="0"/>
              </a:tabLst>
            </a:pPr>
            <a:endParaRPr b="0" lang="en-US" sz="1000" spc="-1" strike="noStrike">
              <a:latin typeface="Arial"/>
            </a:endParaRPr>
          </a:p>
          <a:p>
            <a:pPr marL="457200" indent="-228240">
              <a:lnSpc>
                <a:spcPct val="100000"/>
              </a:lnSpc>
              <a:tabLst>
                <a:tab algn="l" pos="0"/>
              </a:tabLst>
            </a:pPr>
            <a:r>
              <a:rPr b="0" lang="en-US" sz="1000" spc="-1" strike="noStrike">
                <a:solidFill>
                  <a:srgbClr val="000000"/>
                </a:solidFill>
                <a:latin typeface="Arial"/>
                <a:ea typeface="Calibri"/>
              </a:rPr>
              <a:t>       </a:t>
            </a:r>
            <a:r>
              <a:rPr b="0" lang="en-US" sz="1000" spc="-1" strike="noStrike">
                <a:solidFill>
                  <a:srgbClr val="000000"/>
                </a:solidFill>
                <a:latin typeface="Arial"/>
                <a:ea typeface="Calibri"/>
              </a:rPr>
              <a:t>If you make a commit and then find a mistake immediately after that, you can recover from it with git reset.</a:t>
            </a:r>
            <a:endParaRPr b="0" lang="en-US" sz="1000" spc="-1" strike="noStrike">
              <a:latin typeface="Arial"/>
            </a:endParaRPr>
          </a:p>
          <a:p>
            <a:pPr marL="457200" indent="-228240">
              <a:lnSpc>
                <a:spcPct val="100000"/>
              </a:lnSpc>
              <a:tabLst>
                <a:tab algn="l" pos="0"/>
              </a:tabLst>
            </a:pPr>
            <a:endParaRPr b="0" lang="en-US" sz="1000" spc="-1" strike="noStrike">
              <a:latin typeface="Arial"/>
            </a:endParaRPr>
          </a:p>
          <a:p>
            <a:pPr marL="457200" indent="-228240">
              <a:lnSpc>
                <a:spcPct val="100000"/>
              </a:lnSpc>
              <a:tabLst>
                <a:tab algn="l" pos="0"/>
              </a:tabLst>
            </a:pPr>
            <a:endParaRPr b="0" lang="en-US" sz="1000" spc="-1" strike="noStrike">
              <a:latin typeface="Arial"/>
            </a:endParaRPr>
          </a:p>
        </p:txBody>
      </p:sp>
      <p:sp>
        <p:nvSpPr>
          <p:cNvPr id="308"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00285E39-7A52-49FA-B0B3-F8F0E76B8E5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195840" y="694800"/>
            <a:ext cx="6465600" cy="3428640"/>
          </a:xfrm>
          <a:prstGeom prst="rect">
            <a:avLst/>
          </a:prstGeom>
        </p:spPr>
      </p:sp>
      <p:sp>
        <p:nvSpPr>
          <p:cNvPr id="310"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11"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4F04AD62-C308-4F34-9034-1065FB79AB7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95840" y="694800"/>
            <a:ext cx="6465600" cy="3428640"/>
          </a:xfrm>
          <a:prstGeom prst="rect">
            <a:avLst/>
          </a:prstGeom>
        </p:spPr>
      </p:sp>
      <p:sp>
        <p:nvSpPr>
          <p:cNvPr id="313"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14"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BFBD5621-2E65-44EA-917B-F761BCED642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6040" cy="4114080"/>
          </a:xfrm>
          <a:prstGeom prst="rect">
            <a:avLst/>
          </a:prstGeom>
        </p:spPr>
        <p:txBody>
          <a:bodyPr lIns="81360" rIns="81360" tIns="81360" bIns="81360">
            <a:noAutofit/>
          </a:bodyPr>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Use git stash when you want to record the current state of the working directory and the index, but want to go back to a clean working directory. The command saves your local</a:t>
            </a: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modifications away and reverts the working directory to match the HEAD commit.</a:t>
            </a:r>
            <a:endParaRPr b="0" lang="en-US" sz="1200" spc="-1" strike="noStrike">
              <a:latin typeface="Arial"/>
            </a:endParaRPr>
          </a:p>
          <a:p>
            <a:pPr marL="457200" indent="-228240">
              <a:lnSpc>
                <a:spcPct val="100000"/>
              </a:lnSpc>
              <a:tabLst>
                <a:tab algn="l" pos="0"/>
              </a:tabLst>
            </a:pP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The modifications stashed away by this command can be listed with git stash list, inspected with git stash show, and restored (potentially on top of a different commit) with git stash</a:t>
            </a: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apply. Calling git stash without any arguments is equivalent to git stash push. A stash is by default listed as "WIP on branchname ...", but you can give a more descriptive message on</a:t>
            </a: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the command line when you create one.</a:t>
            </a:r>
            <a:endParaRPr b="0" lang="en-US" sz="1200" spc="-1" strike="noStrike">
              <a:latin typeface="Arial"/>
            </a:endParaRPr>
          </a:p>
          <a:p>
            <a:pPr marL="457200" indent="-228240">
              <a:lnSpc>
                <a:spcPct val="100000"/>
              </a:lnSpc>
              <a:tabLst>
                <a:tab algn="l" pos="0"/>
              </a:tabLst>
            </a:pP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The latest stash you created is stored in refs/stash; older stashes are found in the reflog of this reference and can be named using the usual reflog syntax (e.g. stash@{0} is the most</a:t>
            </a: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recently created stash, stash@{1} is the one before it, stash@{2.hours.ago} is also possible). Stashes may also be referenced by specifying just the stash index (e.g. the integer n is</a:t>
            </a:r>
            <a:endParaRPr b="0" lang="en-US" sz="1200" spc="-1" strike="noStrike">
              <a:latin typeface="Arial"/>
            </a:endParaRPr>
          </a:p>
          <a:p>
            <a:pPr marL="457200" indent="-228240">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equivalent to stash@{n}).</a:t>
            </a:r>
            <a:endParaRPr b="0" lang="en-US" sz="1200" spc="-1" strike="noStrike">
              <a:latin typeface="Arial"/>
            </a:endParaRPr>
          </a:p>
          <a:p>
            <a:pPr marL="457200" indent="-228240">
              <a:lnSpc>
                <a:spcPct val="100000"/>
              </a:lnSpc>
              <a:tabLst>
                <a:tab algn="l" pos="0"/>
              </a:tabLst>
            </a:pPr>
            <a:endParaRPr b="0" lang="en-US" sz="1200" spc="-1" strike="noStrike">
              <a:latin typeface="Arial"/>
            </a:endParaRPr>
          </a:p>
        </p:txBody>
      </p:sp>
      <p:sp>
        <p:nvSpPr>
          <p:cNvPr id="316" name="PlaceHolder 2"/>
          <p:cNvSpPr>
            <a:spLocks noGrp="1"/>
          </p:cNvSpPr>
          <p:nvPr>
            <p:ph type="sldImg"/>
          </p:nvPr>
        </p:nvSpPr>
        <p:spPr>
          <a:xfrm>
            <a:off x="195840" y="694800"/>
            <a:ext cx="6465600" cy="342864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195840" y="694800"/>
            <a:ext cx="6465600" cy="3428640"/>
          </a:xfrm>
          <a:prstGeom prst="rect">
            <a:avLst/>
          </a:prstGeom>
        </p:spPr>
      </p:sp>
      <p:sp>
        <p:nvSpPr>
          <p:cNvPr id="318"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lang="en-US" sz="1000" spc="-1" strike="noStrike">
                <a:solidFill>
                  <a:srgbClr val="000000"/>
                </a:solidFill>
                <a:latin typeface="Calibri"/>
                <a:ea typeface="Calibri"/>
              </a:rPr>
              <a:t>DESCRIPTION</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Add a tag reference in refs/tags/, unless -d/-l/-v is given to delete, list</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or verify tags.</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Unless -f is given, the named tag must not yet exist.</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If one of -a, -s, or -u &lt;keyid&gt; is passed, the command creates a tag object,</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and requires a tag message. Unless -m &lt;msg&gt; or -F &lt;file&gt; is given, an editor</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is started for the user to type in the tag message.</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If -m &lt;msg&gt; or -F &lt;file&gt; is given and -a, -s, and -u &lt;keyid&gt; are absent, -a</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is implied.</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Otherwise, a tag reference that points directly at the given object (i.e., a</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lightweight tag) is created.</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A GnuPG signed tag object will be created when -s or -u &lt;keyid&gt; is used.</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When -u &lt;keyid&gt; is not used, the committer identity for the current user is</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used to find the GnuPG key for signing. The configuration variable</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gpg.program is used to specify custom GnuPG binary.</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Tag objects (created with -a, -s, or -u) are called "annotated" tags; they</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contain a creation date, the tagger name and e-mail, a tagging message, and</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an optional GnuPG signature. Whereas a "lightweight" tag is simply a name</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for an object (usually a commit object).</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Annotated tags are meant for release while lightweight tags are meant for</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private or temporary object labels. For this reason, some git commands for</a:t>
            </a:r>
            <a:endParaRPr b="0" lang="en-US" sz="1000" spc="-1" strike="noStrike">
              <a:latin typeface="Arial"/>
            </a:endParaRPr>
          </a:p>
          <a:p>
            <a:pPr>
              <a:lnSpc>
                <a:spcPct val="100000"/>
              </a:lnSpc>
              <a:tabLst>
                <a:tab algn="l" pos="0"/>
              </a:tabLst>
            </a:pPr>
            <a:r>
              <a:rPr b="0" lang="en-US" sz="1000" spc="-1" strike="noStrike">
                <a:solidFill>
                  <a:srgbClr val="000000"/>
                </a:solidFill>
                <a:latin typeface="Calibri"/>
                <a:ea typeface="Calibri"/>
              </a:rPr>
              <a:t>       </a:t>
            </a:r>
            <a:r>
              <a:rPr b="0" lang="en-US" sz="1000" spc="-1" strike="noStrike">
                <a:solidFill>
                  <a:srgbClr val="000000"/>
                </a:solidFill>
                <a:latin typeface="Calibri"/>
                <a:ea typeface="Calibri"/>
              </a:rPr>
              <a:t>naming objects (like git describe) will ignore lightweight tags by default.</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p:txBody>
      </p:sp>
      <p:sp>
        <p:nvSpPr>
          <p:cNvPr id="319"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F5FCE06E-6036-4F9D-8C51-1AD5617F71D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95840" y="694800"/>
            <a:ext cx="6465600" cy="3428640"/>
          </a:xfrm>
          <a:prstGeom prst="rect">
            <a:avLst/>
          </a:prstGeom>
        </p:spPr>
      </p:sp>
      <p:sp>
        <p:nvSpPr>
          <p:cNvPr id="321"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22"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D785D9B8-0146-4A4B-BD1D-10B13EF1FC6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195840" y="694800"/>
            <a:ext cx="6465600" cy="3428640"/>
          </a:xfrm>
          <a:prstGeom prst="rect">
            <a:avLst/>
          </a:prstGeom>
        </p:spPr>
      </p:sp>
      <p:sp>
        <p:nvSpPr>
          <p:cNvPr id="324"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25"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D1626A96-CE31-45A4-9996-23F4125AB1A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95840" y="694800"/>
            <a:ext cx="6465600" cy="3428640"/>
          </a:xfrm>
          <a:prstGeom prst="rect">
            <a:avLst/>
          </a:prstGeom>
        </p:spPr>
      </p:sp>
      <p:sp>
        <p:nvSpPr>
          <p:cNvPr id="327"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28"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2A150682-FE30-4E24-AA19-00607C16BBF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95840" y="694800"/>
            <a:ext cx="6465600" cy="3428640"/>
          </a:xfrm>
          <a:prstGeom prst="rect">
            <a:avLst/>
          </a:prstGeom>
        </p:spPr>
      </p:sp>
      <p:sp>
        <p:nvSpPr>
          <p:cNvPr id="330"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31"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0FDD9700-8153-492F-8D9C-AAAD924FFDE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95840" y="694800"/>
            <a:ext cx="6465600" cy="3428640"/>
          </a:xfrm>
          <a:prstGeom prst="rect">
            <a:avLst/>
          </a:prstGeom>
        </p:spPr>
      </p:sp>
      <p:sp>
        <p:nvSpPr>
          <p:cNvPr id="333"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lang="en-US" sz="1200" spc="-1" strike="noStrike">
                <a:solidFill>
                  <a:srgbClr val="000000"/>
                </a:solidFill>
                <a:latin typeface="Calibri"/>
                <a:ea typeface="Calibri"/>
              </a:rPr>
              <a:t>--bare</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Create a bare repository. If GIT_DIR environment is not set, it is set to the</a:t>
            </a:r>
            <a:endParaRPr b="0" lang="en-US" sz="1200" spc="-1" strike="noStrike">
              <a:latin typeface="Arial"/>
            </a:endParaRPr>
          </a:p>
          <a:p>
            <a:pPr>
              <a:lnSpc>
                <a:spcPct val="100000"/>
              </a:lnSpc>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current working directory.</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34"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0062DB8E-6C17-430A-A020-4D0406A1B5A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195840" y="694800"/>
            <a:ext cx="6465600" cy="3428640"/>
          </a:xfrm>
          <a:prstGeom prst="rect">
            <a:avLst/>
          </a:prstGeom>
        </p:spPr>
      </p:sp>
      <p:sp>
        <p:nvSpPr>
          <p:cNvPr id="336"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37"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A619DE6C-899B-4690-AE16-B4C3CE325AA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95840" y="694800"/>
            <a:ext cx="6465600" cy="3428640"/>
          </a:xfrm>
          <a:prstGeom prst="rect">
            <a:avLst/>
          </a:prstGeom>
        </p:spPr>
      </p:sp>
      <p:sp>
        <p:nvSpPr>
          <p:cNvPr id="339"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40"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97758026-D9EC-499B-9DA9-77DEC3172B7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195840" y="694800"/>
            <a:ext cx="6465600" cy="3428640"/>
          </a:xfrm>
          <a:prstGeom prst="rect">
            <a:avLst/>
          </a:prstGeom>
        </p:spPr>
      </p:sp>
      <p:sp>
        <p:nvSpPr>
          <p:cNvPr id="342"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43"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D1B01A07-BA77-478A-9EE3-6F5729ABD55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95840" y="694800"/>
            <a:ext cx="6465600" cy="3428640"/>
          </a:xfrm>
          <a:prstGeom prst="rect">
            <a:avLst/>
          </a:prstGeom>
        </p:spPr>
      </p:sp>
      <p:sp>
        <p:nvSpPr>
          <p:cNvPr id="345" name="PlaceHolder 2"/>
          <p:cNvSpPr>
            <a:spLocks noGrp="1"/>
          </p:cNvSpPr>
          <p:nvPr>
            <p:ph type="body"/>
          </p:nvPr>
        </p:nvSpPr>
        <p:spPr>
          <a:xfrm>
            <a:off x="685800" y="4343040"/>
            <a:ext cx="5486040" cy="4114440"/>
          </a:xfrm>
          <a:prstGeom prst="rect">
            <a:avLst/>
          </a:prstGeom>
        </p:spPr>
        <p:txBody>
          <a:bodyPr lIns="0" rIns="0" tIns="0" bIns="0">
            <a:noAutofit/>
          </a:bodyPr>
          <a:p>
            <a:r>
              <a:rPr b="0" lang="en-US" sz="1000" spc="-1" strike="noStrike">
                <a:latin typeface="Arial"/>
              </a:rPr>
              <a:t>      </a:t>
            </a:r>
            <a:r>
              <a:rPr b="0" lang="en-US" sz="1000" spc="-1" strike="noStrike">
                <a:latin typeface="Arial"/>
              </a:rPr>
              <a:t>Clones a repository into a newly created directory, creates remote-tracking branches for each branch in the cloned repository (visible using git branch --remotes), and creates and checks</a:t>
            </a:r>
            <a:endParaRPr b="0" lang="en-US" sz="1000" spc="-1" strike="noStrike">
              <a:latin typeface="Arial"/>
            </a:endParaRPr>
          </a:p>
          <a:p>
            <a:r>
              <a:rPr b="0" lang="en-US" sz="1000" spc="-1" strike="noStrike">
                <a:latin typeface="Arial"/>
              </a:rPr>
              <a:t>       </a:t>
            </a:r>
            <a:r>
              <a:rPr b="0" lang="en-US" sz="1000" spc="-1" strike="noStrike">
                <a:latin typeface="Arial"/>
              </a:rPr>
              <a:t>out an initial branch that is forked from the cloned repository’s currently active branch.</a:t>
            </a:r>
            <a:endParaRPr b="0" lang="en-US" sz="1000" spc="-1" strike="noStrike">
              <a:latin typeface="Arial"/>
            </a:endParaRPr>
          </a:p>
          <a:p>
            <a:endParaRPr b="0" lang="en-US" sz="1000" spc="-1" strike="noStrike">
              <a:latin typeface="Arial"/>
            </a:endParaRPr>
          </a:p>
          <a:p>
            <a:r>
              <a:rPr b="0" lang="en-US" sz="1000" spc="-1" strike="noStrike">
                <a:latin typeface="Arial"/>
              </a:rPr>
              <a:t>       </a:t>
            </a:r>
            <a:r>
              <a:rPr b="0" lang="en-US" sz="1000" spc="-1" strike="noStrike">
                <a:latin typeface="Arial"/>
              </a:rPr>
              <a:t>After the clone, a plain git fetch without arguments will update all the remote-tracking branches, and a git pull without arguments will in addition merge the remote master branch into</a:t>
            </a:r>
            <a:endParaRPr b="0" lang="en-US" sz="1000" spc="-1" strike="noStrike">
              <a:latin typeface="Arial"/>
            </a:endParaRPr>
          </a:p>
          <a:p>
            <a:r>
              <a:rPr b="0" lang="en-US" sz="1000" spc="-1" strike="noStrike">
                <a:latin typeface="Arial"/>
              </a:rPr>
              <a:t>       </a:t>
            </a:r>
            <a:r>
              <a:rPr b="0" lang="en-US" sz="1000" spc="-1" strike="noStrike">
                <a:latin typeface="Arial"/>
              </a:rPr>
              <a:t>the current master branch, if any (this is untrue when "--single-branch" is given; see below).</a:t>
            </a:r>
            <a:endParaRPr b="0" lang="en-US" sz="1000" spc="-1" strike="noStrike">
              <a:latin typeface="Arial"/>
            </a:endParaRPr>
          </a:p>
          <a:p>
            <a:endParaRPr b="0" lang="en-US" sz="1000" spc="-1" strike="noStrike">
              <a:latin typeface="Arial"/>
            </a:endParaRPr>
          </a:p>
          <a:p>
            <a:r>
              <a:rPr b="0" lang="en-US" sz="1000" spc="-1" strike="noStrike">
                <a:latin typeface="Arial"/>
              </a:rPr>
              <a:t>       </a:t>
            </a:r>
            <a:r>
              <a:rPr b="0" lang="en-US" sz="1000" spc="-1" strike="noStrike">
                <a:latin typeface="Arial"/>
              </a:rPr>
              <a:t>This default configuration is achieved by creating references to the remote branch heads under refs/remotes/origin and by initializing remote.origin.url and remote.origin.fetch</a:t>
            </a:r>
            <a:endParaRPr b="0" lang="en-US" sz="1000" spc="-1" strike="noStrike">
              <a:latin typeface="Arial"/>
            </a:endParaRPr>
          </a:p>
          <a:p>
            <a:r>
              <a:rPr b="0" lang="en-US" sz="1000" spc="-1" strike="noStrike">
                <a:latin typeface="Arial"/>
              </a:rPr>
              <a:t>       </a:t>
            </a:r>
            <a:r>
              <a:rPr b="0" lang="en-US" sz="1000" spc="-1" strike="noStrike">
                <a:latin typeface="Arial"/>
              </a:rPr>
              <a:t>configuration variables.</a:t>
            </a:r>
            <a:endParaRPr b="0" lang="en-US" sz="1000" spc="-1" strike="noStrike">
              <a:latin typeface="Arial"/>
            </a:endParaRPr>
          </a:p>
          <a:p>
            <a:endParaRPr b="0" lang="en-US" sz="1000" spc="-1" strike="noStrike">
              <a:latin typeface="Arial"/>
            </a:endParaRPr>
          </a:p>
          <a:p>
            <a:endParaRPr b="0" lang="en-US" sz="1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95840" y="694800"/>
            <a:ext cx="6465600" cy="342864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48"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8D2FB5AF-02F1-40D9-8606-E27665A5959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343400"/>
            <a:ext cx="5486040" cy="4114080"/>
          </a:xfrm>
          <a:prstGeom prst="rect">
            <a:avLst/>
          </a:prstGeom>
        </p:spPr>
        <p:txBody>
          <a:bodyPr lIns="81360" rIns="81360" tIns="81360" bIns="81360">
            <a:noAutofit/>
          </a:bodyPr>
          <a:p>
            <a:pPr>
              <a:lnSpc>
                <a:spcPct val="100000"/>
              </a:lnSpc>
              <a:tabLst>
                <a:tab algn="l" pos="0"/>
              </a:tabLst>
            </a:pPr>
            <a:r>
              <a:rPr b="0" lang="en-US" sz="1200" spc="-1" strike="noStrike">
                <a:solidFill>
                  <a:srgbClr val="000000"/>
                </a:solidFill>
                <a:latin typeface="Calibri"/>
                <a:ea typeface="Calibri"/>
              </a:rPr>
              <a:t>git-merge - Join two or more development histories together</a:t>
            </a:r>
            <a:endParaRPr b="0" lang="en-US" sz="1200" spc="-1" strike="noStrike">
              <a:latin typeface="Arial"/>
            </a:endParaRPr>
          </a:p>
        </p:txBody>
      </p:sp>
      <p:sp>
        <p:nvSpPr>
          <p:cNvPr id="350" name="PlaceHolder 2"/>
          <p:cNvSpPr>
            <a:spLocks noGrp="1"/>
          </p:cNvSpPr>
          <p:nvPr>
            <p:ph type="sldImg"/>
          </p:nvPr>
        </p:nvSpPr>
        <p:spPr>
          <a:xfrm>
            <a:off x="195840" y="694800"/>
            <a:ext cx="6465600" cy="342864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195840" y="694800"/>
            <a:ext cx="6465600" cy="3428640"/>
          </a:xfrm>
          <a:prstGeom prst="rect">
            <a:avLst/>
          </a:prstGeom>
        </p:spPr>
      </p:sp>
      <p:sp>
        <p:nvSpPr>
          <p:cNvPr id="352"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53"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E553D53A-131A-4358-95C9-21535C159DD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195840" y="694800"/>
            <a:ext cx="6465600" cy="3428640"/>
          </a:xfrm>
          <a:prstGeom prst="rect">
            <a:avLst/>
          </a:prstGeom>
        </p:spPr>
      </p:sp>
      <p:sp>
        <p:nvSpPr>
          <p:cNvPr id="355" name="PlaceHolder 2"/>
          <p:cNvSpPr>
            <a:spLocks noGrp="1"/>
          </p:cNvSpPr>
          <p:nvPr>
            <p:ph type="body"/>
          </p:nvPr>
        </p:nvSpPr>
        <p:spPr>
          <a:xfrm>
            <a:off x="685800" y="4343400"/>
            <a:ext cx="5486040" cy="4114080"/>
          </a:xfrm>
          <a:prstGeom prst="rect">
            <a:avLst/>
          </a:prstGeom>
        </p:spPr>
        <p:txBody>
          <a:bodyPr lIns="0" rIns="0" tIns="0" bIns="0">
            <a:noAutofit/>
          </a:bodyPr>
          <a:p>
            <a:pPr>
              <a:lnSpc>
                <a:spcPct val="100000"/>
              </a:lnSpc>
              <a:tabLst>
                <a:tab algn="l" pos="0"/>
              </a:tabLst>
            </a:pPr>
            <a:r>
              <a:rPr b="0" lang="en-US" sz="1800" spc="-1" strike="noStrike">
                <a:solidFill>
                  <a:srgbClr val="000000"/>
                </a:solidFill>
                <a:latin typeface="Arial"/>
                <a:ea typeface="Arial"/>
              </a:rPr>
              <a:t>Within projects it can happen that modules from another project is included.  To make sure the future changes on these modules are implemented.  And can be merged easily, the submodules are designed.</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195840" y="694800"/>
            <a:ext cx="6465600" cy="3428640"/>
          </a:xfrm>
          <a:prstGeom prst="rect">
            <a:avLst/>
          </a:prstGeom>
        </p:spPr>
      </p:sp>
      <p:sp>
        <p:nvSpPr>
          <p:cNvPr id="357" name="PlaceHolder 2"/>
          <p:cNvSpPr>
            <a:spLocks noGrp="1"/>
          </p:cNvSpPr>
          <p:nvPr>
            <p:ph type="body"/>
          </p:nvPr>
        </p:nvSpPr>
        <p:spPr>
          <a:xfrm>
            <a:off x="685800" y="4343400"/>
            <a:ext cx="5486040" cy="4114080"/>
          </a:xfrm>
          <a:prstGeom prst="rect">
            <a:avLst/>
          </a:prstGeom>
        </p:spPr>
        <p:txBody>
          <a:bodyPr lIns="0" rIns="0" tIns="0" bIns="0">
            <a:noAutofit/>
          </a:bodyPr>
          <a:p>
            <a:endParaRPr b="0" lang="en-US" sz="2400" spc="-1" strike="noStrike">
              <a:latin typeface="Arial"/>
            </a:endParaRPr>
          </a:p>
        </p:txBody>
      </p:sp>
      <p:sp>
        <p:nvSpPr>
          <p:cNvPr id="358" name="CustomShape 3"/>
          <p:cNvSpPr/>
          <p:nvPr/>
        </p:nvSpPr>
        <p:spPr>
          <a:xfrm>
            <a:off x="685800" y="4926240"/>
            <a:ext cx="5322960" cy="3593160"/>
          </a:xfrm>
          <a:prstGeom prst="rect">
            <a:avLst/>
          </a:prstGeom>
          <a:noFill/>
          <a:ln w="0">
            <a:noFill/>
          </a:ln>
        </p:spPr>
        <p:style>
          <a:lnRef idx="0"/>
          <a:fillRef idx="0"/>
          <a:effectRef idx="0"/>
          <a:fontRef idx="minor"/>
        </p:style>
        <p:txBody>
          <a:bodyPr lIns="80280" rIns="80280" tIns="39960" bIns="39960">
            <a:noAutofit/>
          </a:bodyPr>
          <a:p>
            <a:pPr>
              <a:lnSpc>
                <a:spcPct val="100000"/>
              </a:lnSpc>
              <a:tabLst>
                <a:tab algn="l" pos="0"/>
              </a:tabLst>
            </a:pPr>
            <a:r>
              <a:rPr b="1" lang="en-US" sz="1100" spc="-1" strike="noStrike">
                <a:solidFill>
                  <a:srgbClr val="000000"/>
                </a:solidFill>
                <a:latin typeface="Arial"/>
                <a:ea typeface="Arial"/>
              </a:rPr>
              <a:t>Dictator and Lieutenants Workflow</a:t>
            </a:r>
            <a:endParaRPr b="0" lang="en-US" sz="1100" spc="-1" strike="noStrike">
              <a:latin typeface="Arial"/>
            </a:endParaRPr>
          </a:p>
          <a:p>
            <a:pPr>
              <a:lnSpc>
                <a:spcPct val="100000"/>
              </a:lnSpc>
              <a:tabLst>
                <a:tab algn="l" pos="0"/>
              </a:tabLst>
            </a:pPr>
            <a:r>
              <a:rPr b="0" lang="en-US" sz="900" spc="-1" strike="noStrike">
                <a:solidFill>
                  <a:srgbClr val="000000"/>
                </a:solidFill>
                <a:latin typeface="Arial"/>
                <a:ea typeface="Arial"/>
              </a:rPr>
              <a:t>This is a variant of a multiple-repository workflow. It’s generally used by huge projects with hundreds of collaborators; one famous example is the Linux kernel. Various integration managers are in charge of certain parts of the repository; they’re called lieutenants. All the lieutenants have one integration manager known as the benevolent dictator. The benevolent dictator pushes from his directory to a reference repository from which all the collaborators need to pull. The process works like this (see </a:t>
            </a:r>
            <a:r>
              <a:rPr b="0" lang="en-US" sz="900" spc="-1" strike="noStrike" u="sng">
                <a:solidFill>
                  <a:srgbClr val="000000"/>
                </a:solidFill>
                <a:uFillTx/>
                <a:latin typeface="Arial"/>
                <a:ea typeface="Arial"/>
                <a:hlinkClick r:id="rId1"/>
              </a:rPr>
              <a:t>Benevolent dictator workflow.</a:t>
            </a:r>
            <a:r>
              <a:rPr b="0" lang="en-US" sz="900" spc="-1" strike="noStrike">
                <a:solidFill>
                  <a:srgbClr val="000000"/>
                </a:solidFill>
                <a:latin typeface="Arial"/>
                <a:ea typeface="Arial"/>
              </a:rPr>
              <a:t>):</a:t>
            </a:r>
            <a:endParaRPr b="0" lang="en-US" sz="900" spc="-1" strike="noStrike">
              <a:latin typeface="Arial"/>
            </a:endParaRPr>
          </a:p>
          <a:p>
            <a:pPr>
              <a:lnSpc>
                <a:spcPct val="100000"/>
              </a:lnSpc>
              <a:tabLst>
                <a:tab algn="l" pos="0"/>
              </a:tabLst>
            </a:pPr>
            <a:r>
              <a:rPr b="0" lang="en-US" sz="900" spc="-1" strike="noStrike">
                <a:solidFill>
                  <a:srgbClr val="000000"/>
                </a:solidFill>
                <a:latin typeface="Arial"/>
                <a:ea typeface="Arial"/>
              </a:rPr>
              <a:t>Regular developers work on their topic branch and rebase their work on top of master. The master branch is that of the reference repository to which the dictator pushes.</a:t>
            </a:r>
            <a:endParaRPr b="0" lang="en-US" sz="900" spc="-1" strike="noStrike">
              <a:latin typeface="Arial"/>
            </a:endParaRPr>
          </a:p>
          <a:p>
            <a:pPr>
              <a:lnSpc>
                <a:spcPct val="100000"/>
              </a:lnSpc>
              <a:tabLst>
                <a:tab algn="l" pos="0"/>
              </a:tabLst>
            </a:pPr>
            <a:r>
              <a:rPr b="0" lang="en-US" sz="900" spc="-1" strike="noStrike">
                <a:solidFill>
                  <a:srgbClr val="000000"/>
                </a:solidFill>
                <a:latin typeface="Arial"/>
                <a:ea typeface="Arial"/>
              </a:rPr>
              <a:t>Lieutenants merge the developers' topic branches into their master branch.</a:t>
            </a:r>
            <a:endParaRPr b="0" lang="en-US" sz="900" spc="-1" strike="noStrike">
              <a:latin typeface="Arial"/>
            </a:endParaRPr>
          </a:p>
          <a:p>
            <a:pPr>
              <a:lnSpc>
                <a:spcPct val="100000"/>
              </a:lnSpc>
              <a:tabLst>
                <a:tab algn="l" pos="0"/>
              </a:tabLst>
            </a:pPr>
            <a:r>
              <a:rPr b="0" lang="en-US" sz="900" spc="-1" strike="noStrike">
                <a:solidFill>
                  <a:srgbClr val="000000"/>
                </a:solidFill>
                <a:latin typeface="Arial"/>
                <a:ea typeface="Arial"/>
              </a:rPr>
              <a:t>The dictator merges the lieutenants' master branches into the dictator’s master branch.</a:t>
            </a:r>
            <a:endParaRPr b="0" lang="en-US" sz="900" spc="-1" strike="noStrike">
              <a:latin typeface="Arial"/>
            </a:endParaRPr>
          </a:p>
          <a:p>
            <a:pPr>
              <a:lnSpc>
                <a:spcPct val="100000"/>
              </a:lnSpc>
              <a:tabLst>
                <a:tab algn="l" pos="0"/>
              </a:tabLst>
            </a:pPr>
            <a:r>
              <a:rPr b="0" lang="en-US" sz="900" spc="-1" strike="noStrike">
                <a:solidFill>
                  <a:srgbClr val="000000"/>
                </a:solidFill>
                <a:latin typeface="Arial"/>
                <a:ea typeface="Arial"/>
              </a:rPr>
              <a:t>Finally, the dictator pushes that master branch to the reference repository so the other developers can rebase on it.</a:t>
            </a:r>
            <a:endParaRPr b="0" lang="en-US" sz="900" spc="-1" strike="noStrike">
              <a:latin typeface="Arial"/>
            </a:endParaRPr>
          </a:p>
          <a:p>
            <a:pPr>
              <a:lnSpc>
                <a:spcPct val="100000"/>
              </a:lnSpc>
              <a:tabLst>
                <a:tab algn="l" pos="0"/>
              </a:tabLst>
            </a:pPr>
            <a:endParaRPr b="0" lang="en-US" sz="9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195840" y="694800"/>
            <a:ext cx="6465600" cy="3428640"/>
          </a:xfrm>
          <a:prstGeom prst="rect">
            <a:avLst/>
          </a:prstGeom>
        </p:spPr>
      </p:sp>
      <p:sp>
        <p:nvSpPr>
          <p:cNvPr id="360"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361"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4AFBEDB5-AC80-4050-9F44-B1B829D62E5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95840" y="694800"/>
            <a:ext cx="6465600" cy="3428640"/>
          </a:xfrm>
          <a:prstGeom prst="rect">
            <a:avLst/>
          </a:prstGeom>
        </p:spPr>
      </p:sp>
      <p:sp>
        <p:nvSpPr>
          <p:cNvPr id="293"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294"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86D07B9E-AFAA-46D3-92E6-D47C7483903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95840" y="694800"/>
            <a:ext cx="6465600" cy="3428640"/>
          </a:xfrm>
          <a:prstGeom prst="rect">
            <a:avLst/>
          </a:prstGeom>
        </p:spPr>
      </p:sp>
      <p:sp>
        <p:nvSpPr>
          <p:cNvPr id="296" name="PlaceHolder 2"/>
          <p:cNvSpPr>
            <a:spLocks noGrp="1"/>
          </p:cNvSpPr>
          <p:nvPr>
            <p:ph type="body"/>
          </p:nvPr>
        </p:nvSpPr>
        <p:spPr>
          <a:xfrm>
            <a:off x="685800" y="4343400"/>
            <a:ext cx="5486040" cy="4114440"/>
          </a:xfrm>
          <a:prstGeom prst="rect">
            <a:avLst/>
          </a:prstGeom>
        </p:spPr>
        <p:txBody>
          <a:bodyPr>
            <a:noAutofit/>
          </a:bodyPr>
          <a:p>
            <a:endParaRPr b="0" lang="en-US" sz="2400" spc="-1" strike="noStrike">
              <a:latin typeface="Arial"/>
            </a:endParaRPr>
          </a:p>
        </p:txBody>
      </p:sp>
      <p:sp>
        <p:nvSpPr>
          <p:cNvPr id="297" name="TextShape 3"/>
          <p:cNvSpPr txBox="1"/>
          <p:nvPr/>
        </p:nvSpPr>
        <p:spPr>
          <a:xfrm>
            <a:off x="3884760" y="8685360"/>
            <a:ext cx="2971440" cy="456840"/>
          </a:xfrm>
          <a:prstGeom prst="rect">
            <a:avLst/>
          </a:prstGeom>
          <a:noFill/>
          <a:ln w="0">
            <a:noFill/>
          </a:ln>
        </p:spPr>
        <p:txBody>
          <a:bodyPr anchor="b">
            <a:noAutofit/>
          </a:bodyPr>
          <a:p>
            <a:pPr algn="r">
              <a:lnSpc>
                <a:spcPct val="100000"/>
              </a:lnSpc>
              <a:tabLst>
                <a:tab algn="l" pos="0"/>
              </a:tabLst>
            </a:pPr>
            <a:fld id="{00B0C552-947F-4F8A-A234-316DAB118B6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95840" y="694800"/>
            <a:ext cx="6465600" cy="3428640"/>
          </a:xfrm>
          <a:prstGeom prst="rect">
            <a:avLst/>
          </a:prstGeom>
        </p:spPr>
      </p:sp>
      <p:sp>
        <p:nvSpPr>
          <p:cNvPr id="299" name="PlaceHolder 2"/>
          <p:cNvSpPr>
            <a:spLocks noGrp="1"/>
          </p:cNvSpPr>
          <p:nvPr>
            <p:ph type="body"/>
          </p:nvPr>
        </p:nvSpPr>
        <p:spPr>
          <a:xfrm>
            <a:off x="685800" y="4343400"/>
            <a:ext cx="5486040" cy="4114080"/>
          </a:xfrm>
          <a:prstGeom prst="rect">
            <a:avLst/>
          </a:prstGeom>
        </p:spPr>
        <p:txBody>
          <a:bodyPr lIns="0" rIns="0" tIns="0" bIns="0">
            <a:noAutofit/>
          </a:bodyPr>
          <a:p>
            <a:pPr>
              <a:lnSpc>
                <a:spcPct val="100000"/>
              </a:lnSpc>
              <a:tabLst>
                <a:tab algn="l" pos="0"/>
              </a:tabLst>
            </a:pPr>
            <a:r>
              <a:rPr b="0" lang="en-US" sz="1800" spc="-1" strike="noStrike">
                <a:solidFill>
                  <a:srgbClr val="000000"/>
                </a:solidFill>
                <a:latin typeface="Arial"/>
                <a:ea typeface="Arial"/>
              </a:rPr>
              <a:t>.gitignore ,  needs to be created by yourself.  But experience learned me.  You cannot do without, it really helps to keep your branch clean.</a:t>
            </a:r>
            <a:endParaRPr b="0" lang="en-US" sz="1800" spc="-1" strike="noStrike">
              <a:latin typeface="Arial"/>
            </a:endParaRPr>
          </a:p>
          <a:p>
            <a:pPr>
              <a:lnSpc>
                <a:spcPct val="100000"/>
              </a:lnSpc>
              <a:tabLst>
                <a:tab algn="l" pos="0"/>
              </a:tabLst>
            </a:pPr>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25" name="PlaceHolder 2"/>
          <p:cNvSpPr>
            <a:spLocks noGrp="1"/>
          </p:cNvSpPr>
          <p:nvPr>
            <p:ph type="body"/>
          </p:nvPr>
        </p:nvSpPr>
        <p:spPr>
          <a:xfrm>
            <a:off x="534600" y="1769040"/>
            <a:ext cx="9622440" cy="2091240"/>
          </a:xfrm>
          <a:prstGeom prst="rect">
            <a:avLst/>
          </a:prstGeom>
        </p:spPr>
        <p:txBody>
          <a:bodyPr lIns="0" rIns="0" tIns="0" bIns="0">
            <a:normAutofit/>
          </a:bodyPr>
          <a:p>
            <a:endParaRPr b="0" lang="en-US" sz="4260" spc="-1" strike="noStrike">
              <a:latin typeface="Arial"/>
            </a:endParaRPr>
          </a:p>
        </p:txBody>
      </p:sp>
      <p:sp>
        <p:nvSpPr>
          <p:cNvPr id="26" name="PlaceHolder 3"/>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28"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29"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30"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
        <p:nvSpPr>
          <p:cNvPr id="31" name="PlaceHolder 5"/>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33" name="PlaceHolder 2"/>
          <p:cNvSpPr>
            <a:spLocks noGrp="1"/>
          </p:cNvSpPr>
          <p:nvPr>
            <p:ph type="body"/>
          </p:nvPr>
        </p:nvSpPr>
        <p:spPr>
          <a:xfrm>
            <a:off x="534600" y="1769040"/>
            <a:ext cx="3098160" cy="2091240"/>
          </a:xfrm>
          <a:prstGeom prst="rect">
            <a:avLst/>
          </a:prstGeom>
        </p:spPr>
        <p:txBody>
          <a:bodyPr lIns="0" rIns="0" tIns="0" bIns="0">
            <a:normAutofit/>
          </a:bodyPr>
          <a:p>
            <a:endParaRPr b="0" lang="en-US" sz="4260" spc="-1" strike="noStrike">
              <a:latin typeface="Arial"/>
            </a:endParaRPr>
          </a:p>
        </p:txBody>
      </p:sp>
      <p:sp>
        <p:nvSpPr>
          <p:cNvPr id="34" name="PlaceHolder 3"/>
          <p:cNvSpPr>
            <a:spLocks noGrp="1"/>
          </p:cNvSpPr>
          <p:nvPr>
            <p:ph type="body"/>
          </p:nvPr>
        </p:nvSpPr>
        <p:spPr>
          <a:xfrm>
            <a:off x="3787920" y="1769040"/>
            <a:ext cx="3098160" cy="2091240"/>
          </a:xfrm>
          <a:prstGeom prst="rect">
            <a:avLst/>
          </a:prstGeom>
        </p:spPr>
        <p:txBody>
          <a:bodyPr lIns="0" rIns="0" tIns="0" bIns="0">
            <a:normAutofit/>
          </a:bodyPr>
          <a:p>
            <a:endParaRPr b="0" lang="en-US" sz="4260" spc="-1" strike="noStrike">
              <a:latin typeface="Arial"/>
            </a:endParaRPr>
          </a:p>
        </p:txBody>
      </p:sp>
      <p:sp>
        <p:nvSpPr>
          <p:cNvPr id="35" name="PlaceHolder 4"/>
          <p:cNvSpPr>
            <a:spLocks noGrp="1"/>
          </p:cNvSpPr>
          <p:nvPr>
            <p:ph type="body"/>
          </p:nvPr>
        </p:nvSpPr>
        <p:spPr>
          <a:xfrm>
            <a:off x="7041600" y="1769040"/>
            <a:ext cx="3098160" cy="2091240"/>
          </a:xfrm>
          <a:prstGeom prst="rect">
            <a:avLst/>
          </a:prstGeom>
        </p:spPr>
        <p:txBody>
          <a:bodyPr lIns="0" rIns="0" tIns="0" bIns="0">
            <a:normAutofit/>
          </a:bodyPr>
          <a:p>
            <a:endParaRPr b="0" lang="en-US" sz="4260" spc="-1" strike="noStrike">
              <a:latin typeface="Arial"/>
            </a:endParaRPr>
          </a:p>
        </p:txBody>
      </p:sp>
      <p:sp>
        <p:nvSpPr>
          <p:cNvPr id="36" name="PlaceHolder 5"/>
          <p:cNvSpPr>
            <a:spLocks noGrp="1"/>
          </p:cNvSpPr>
          <p:nvPr>
            <p:ph type="body"/>
          </p:nvPr>
        </p:nvSpPr>
        <p:spPr>
          <a:xfrm>
            <a:off x="534600" y="4059360"/>
            <a:ext cx="3098160" cy="2091240"/>
          </a:xfrm>
          <a:prstGeom prst="rect">
            <a:avLst/>
          </a:prstGeom>
        </p:spPr>
        <p:txBody>
          <a:bodyPr lIns="0" rIns="0" tIns="0" bIns="0">
            <a:normAutofit/>
          </a:bodyPr>
          <a:p>
            <a:endParaRPr b="0" lang="en-US" sz="4260" spc="-1" strike="noStrike">
              <a:latin typeface="Arial"/>
            </a:endParaRPr>
          </a:p>
        </p:txBody>
      </p:sp>
      <p:sp>
        <p:nvSpPr>
          <p:cNvPr id="37" name="PlaceHolder 6"/>
          <p:cNvSpPr>
            <a:spLocks noGrp="1"/>
          </p:cNvSpPr>
          <p:nvPr>
            <p:ph type="body"/>
          </p:nvPr>
        </p:nvSpPr>
        <p:spPr>
          <a:xfrm>
            <a:off x="3787920" y="4059360"/>
            <a:ext cx="3098160" cy="2091240"/>
          </a:xfrm>
          <a:prstGeom prst="rect">
            <a:avLst/>
          </a:prstGeom>
        </p:spPr>
        <p:txBody>
          <a:bodyPr lIns="0" rIns="0" tIns="0" bIns="0">
            <a:normAutofit/>
          </a:bodyPr>
          <a:p>
            <a:endParaRPr b="0" lang="en-US" sz="4260" spc="-1" strike="noStrike">
              <a:latin typeface="Arial"/>
            </a:endParaRPr>
          </a:p>
        </p:txBody>
      </p:sp>
      <p:sp>
        <p:nvSpPr>
          <p:cNvPr id="38" name="PlaceHolder 7"/>
          <p:cNvSpPr>
            <a:spLocks noGrp="1"/>
          </p:cNvSpPr>
          <p:nvPr>
            <p:ph type="body"/>
          </p:nvPr>
        </p:nvSpPr>
        <p:spPr>
          <a:xfrm>
            <a:off x="7041600" y="4059360"/>
            <a:ext cx="309816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43" name="PlaceHolder 2"/>
          <p:cNvSpPr>
            <a:spLocks noGrp="1"/>
          </p:cNvSpPr>
          <p:nvPr>
            <p:ph type="subTitle"/>
          </p:nvPr>
        </p:nvSpPr>
        <p:spPr>
          <a:xfrm>
            <a:off x="534600" y="1769040"/>
            <a:ext cx="96224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45" name="PlaceHolder 2"/>
          <p:cNvSpPr>
            <a:spLocks noGrp="1"/>
          </p:cNvSpPr>
          <p:nvPr>
            <p:ph type="body"/>
          </p:nvPr>
        </p:nvSpPr>
        <p:spPr>
          <a:xfrm>
            <a:off x="534600" y="1769040"/>
            <a:ext cx="962244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47"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48"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34600" y="300960"/>
            <a:ext cx="96224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52"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53"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
        <p:nvSpPr>
          <p:cNvPr id="54"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4" name="PlaceHolder 2"/>
          <p:cNvSpPr>
            <a:spLocks noGrp="1"/>
          </p:cNvSpPr>
          <p:nvPr>
            <p:ph type="subTitle"/>
          </p:nvPr>
        </p:nvSpPr>
        <p:spPr>
          <a:xfrm>
            <a:off x="534600" y="1769040"/>
            <a:ext cx="96224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56"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57"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58" name="PlaceHolder 4"/>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60"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61"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62" name="PlaceHolder 4"/>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64" name="PlaceHolder 2"/>
          <p:cNvSpPr>
            <a:spLocks noGrp="1"/>
          </p:cNvSpPr>
          <p:nvPr>
            <p:ph type="body"/>
          </p:nvPr>
        </p:nvSpPr>
        <p:spPr>
          <a:xfrm>
            <a:off x="534600" y="1769040"/>
            <a:ext cx="9622440" cy="2091240"/>
          </a:xfrm>
          <a:prstGeom prst="rect">
            <a:avLst/>
          </a:prstGeom>
        </p:spPr>
        <p:txBody>
          <a:bodyPr lIns="0" rIns="0" tIns="0" bIns="0">
            <a:normAutofit/>
          </a:bodyPr>
          <a:p>
            <a:endParaRPr b="0" lang="en-US" sz="4260" spc="-1" strike="noStrike">
              <a:latin typeface="Arial"/>
            </a:endParaRPr>
          </a:p>
        </p:txBody>
      </p:sp>
      <p:sp>
        <p:nvSpPr>
          <p:cNvPr id="65" name="PlaceHolder 3"/>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67"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68"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69"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
        <p:nvSpPr>
          <p:cNvPr id="70" name="PlaceHolder 5"/>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72" name="PlaceHolder 2"/>
          <p:cNvSpPr>
            <a:spLocks noGrp="1"/>
          </p:cNvSpPr>
          <p:nvPr>
            <p:ph type="body"/>
          </p:nvPr>
        </p:nvSpPr>
        <p:spPr>
          <a:xfrm>
            <a:off x="534600" y="1769040"/>
            <a:ext cx="3098160" cy="2091240"/>
          </a:xfrm>
          <a:prstGeom prst="rect">
            <a:avLst/>
          </a:prstGeom>
        </p:spPr>
        <p:txBody>
          <a:bodyPr lIns="0" rIns="0" tIns="0" bIns="0">
            <a:normAutofit/>
          </a:bodyPr>
          <a:p>
            <a:endParaRPr b="0" lang="en-US" sz="4260" spc="-1" strike="noStrike">
              <a:latin typeface="Arial"/>
            </a:endParaRPr>
          </a:p>
        </p:txBody>
      </p:sp>
      <p:sp>
        <p:nvSpPr>
          <p:cNvPr id="73" name="PlaceHolder 3"/>
          <p:cNvSpPr>
            <a:spLocks noGrp="1"/>
          </p:cNvSpPr>
          <p:nvPr>
            <p:ph type="body"/>
          </p:nvPr>
        </p:nvSpPr>
        <p:spPr>
          <a:xfrm>
            <a:off x="3787920" y="1769040"/>
            <a:ext cx="3098160" cy="2091240"/>
          </a:xfrm>
          <a:prstGeom prst="rect">
            <a:avLst/>
          </a:prstGeom>
        </p:spPr>
        <p:txBody>
          <a:bodyPr lIns="0" rIns="0" tIns="0" bIns="0">
            <a:normAutofit/>
          </a:bodyPr>
          <a:p>
            <a:endParaRPr b="0" lang="en-US" sz="4260" spc="-1" strike="noStrike">
              <a:latin typeface="Arial"/>
            </a:endParaRPr>
          </a:p>
        </p:txBody>
      </p:sp>
      <p:sp>
        <p:nvSpPr>
          <p:cNvPr id="74" name="PlaceHolder 4"/>
          <p:cNvSpPr>
            <a:spLocks noGrp="1"/>
          </p:cNvSpPr>
          <p:nvPr>
            <p:ph type="body"/>
          </p:nvPr>
        </p:nvSpPr>
        <p:spPr>
          <a:xfrm>
            <a:off x="7041600" y="1769040"/>
            <a:ext cx="3098160" cy="2091240"/>
          </a:xfrm>
          <a:prstGeom prst="rect">
            <a:avLst/>
          </a:prstGeom>
        </p:spPr>
        <p:txBody>
          <a:bodyPr lIns="0" rIns="0" tIns="0" bIns="0">
            <a:normAutofit/>
          </a:bodyPr>
          <a:p>
            <a:endParaRPr b="0" lang="en-US" sz="4260" spc="-1" strike="noStrike">
              <a:latin typeface="Arial"/>
            </a:endParaRPr>
          </a:p>
        </p:txBody>
      </p:sp>
      <p:sp>
        <p:nvSpPr>
          <p:cNvPr id="75" name="PlaceHolder 5"/>
          <p:cNvSpPr>
            <a:spLocks noGrp="1"/>
          </p:cNvSpPr>
          <p:nvPr>
            <p:ph type="body"/>
          </p:nvPr>
        </p:nvSpPr>
        <p:spPr>
          <a:xfrm>
            <a:off x="534600" y="4059360"/>
            <a:ext cx="3098160" cy="2091240"/>
          </a:xfrm>
          <a:prstGeom prst="rect">
            <a:avLst/>
          </a:prstGeom>
        </p:spPr>
        <p:txBody>
          <a:bodyPr lIns="0" rIns="0" tIns="0" bIns="0">
            <a:normAutofit/>
          </a:bodyPr>
          <a:p>
            <a:endParaRPr b="0" lang="en-US" sz="4260" spc="-1" strike="noStrike">
              <a:latin typeface="Arial"/>
            </a:endParaRPr>
          </a:p>
        </p:txBody>
      </p:sp>
      <p:sp>
        <p:nvSpPr>
          <p:cNvPr id="76" name="PlaceHolder 6"/>
          <p:cNvSpPr>
            <a:spLocks noGrp="1"/>
          </p:cNvSpPr>
          <p:nvPr>
            <p:ph type="body"/>
          </p:nvPr>
        </p:nvSpPr>
        <p:spPr>
          <a:xfrm>
            <a:off x="3787920" y="4059360"/>
            <a:ext cx="3098160" cy="2091240"/>
          </a:xfrm>
          <a:prstGeom prst="rect">
            <a:avLst/>
          </a:prstGeom>
        </p:spPr>
        <p:txBody>
          <a:bodyPr lIns="0" rIns="0" tIns="0" bIns="0">
            <a:normAutofit/>
          </a:bodyPr>
          <a:p>
            <a:endParaRPr b="0" lang="en-US" sz="4260" spc="-1" strike="noStrike">
              <a:latin typeface="Arial"/>
            </a:endParaRPr>
          </a:p>
        </p:txBody>
      </p:sp>
      <p:sp>
        <p:nvSpPr>
          <p:cNvPr id="77" name="PlaceHolder 7"/>
          <p:cNvSpPr>
            <a:spLocks noGrp="1"/>
          </p:cNvSpPr>
          <p:nvPr>
            <p:ph type="body"/>
          </p:nvPr>
        </p:nvSpPr>
        <p:spPr>
          <a:xfrm>
            <a:off x="7041600" y="4059360"/>
            <a:ext cx="309816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82" name="PlaceHolder 2"/>
          <p:cNvSpPr>
            <a:spLocks noGrp="1"/>
          </p:cNvSpPr>
          <p:nvPr>
            <p:ph type="subTitle"/>
          </p:nvPr>
        </p:nvSpPr>
        <p:spPr>
          <a:xfrm>
            <a:off x="534600" y="1769040"/>
            <a:ext cx="96224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84" name="PlaceHolder 2"/>
          <p:cNvSpPr>
            <a:spLocks noGrp="1"/>
          </p:cNvSpPr>
          <p:nvPr>
            <p:ph type="body"/>
          </p:nvPr>
        </p:nvSpPr>
        <p:spPr>
          <a:xfrm>
            <a:off x="534600" y="1769040"/>
            <a:ext cx="962244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86"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87"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6" name="PlaceHolder 2"/>
          <p:cNvSpPr>
            <a:spLocks noGrp="1"/>
          </p:cNvSpPr>
          <p:nvPr>
            <p:ph type="body"/>
          </p:nvPr>
        </p:nvSpPr>
        <p:spPr>
          <a:xfrm>
            <a:off x="534600" y="1769040"/>
            <a:ext cx="962244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34600" y="300960"/>
            <a:ext cx="96224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91"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92"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
        <p:nvSpPr>
          <p:cNvPr id="93"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95"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96"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97" name="PlaceHolder 4"/>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99"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00"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01" name="PlaceHolder 4"/>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03" name="PlaceHolder 2"/>
          <p:cNvSpPr>
            <a:spLocks noGrp="1"/>
          </p:cNvSpPr>
          <p:nvPr>
            <p:ph type="body"/>
          </p:nvPr>
        </p:nvSpPr>
        <p:spPr>
          <a:xfrm>
            <a:off x="534600" y="1769040"/>
            <a:ext cx="9622440" cy="2091240"/>
          </a:xfrm>
          <a:prstGeom prst="rect">
            <a:avLst/>
          </a:prstGeom>
        </p:spPr>
        <p:txBody>
          <a:bodyPr lIns="0" rIns="0" tIns="0" bIns="0">
            <a:normAutofit/>
          </a:bodyPr>
          <a:p>
            <a:endParaRPr b="0" lang="en-US" sz="4260" spc="-1" strike="noStrike">
              <a:latin typeface="Arial"/>
            </a:endParaRPr>
          </a:p>
        </p:txBody>
      </p:sp>
      <p:sp>
        <p:nvSpPr>
          <p:cNvPr id="104" name="PlaceHolder 3"/>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06"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07"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08"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
        <p:nvSpPr>
          <p:cNvPr id="109" name="PlaceHolder 5"/>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11" name="PlaceHolder 2"/>
          <p:cNvSpPr>
            <a:spLocks noGrp="1"/>
          </p:cNvSpPr>
          <p:nvPr>
            <p:ph type="body"/>
          </p:nvPr>
        </p:nvSpPr>
        <p:spPr>
          <a:xfrm>
            <a:off x="534600" y="1769040"/>
            <a:ext cx="3098160" cy="2091240"/>
          </a:xfrm>
          <a:prstGeom prst="rect">
            <a:avLst/>
          </a:prstGeom>
        </p:spPr>
        <p:txBody>
          <a:bodyPr lIns="0" rIns="0" tIns="0" bIns="0">
            <a:normAutofit/>
          </a:bodyPr>
          <a:p>
            <a:endParaRPr b="0" lang="en-US" sz="4260" spc="-1" strike="noStrike">
              <a:latin typeface="Arial"/>
            </a:endParaRPr>
          </a:p>
        </p:txBody>
      </p:sp>
      <p:sp>
        <p:nvSpPr>
          <p:cNvPr id="112" name="PlaceHolder 3"/>
          <p:cNvSpPr>
            <a:spLocks noGrp="1"/>
          </p:cNvSpPr>
          <p:nvPr>
            <p:ph type="body"/>
          </p:nvPr>
        </p:nvSpPr>
        <p:spPr>
          <a:xfrm>
            <a:off x="3787920" y="1769040"/>
            <a:ext cx="3098160" cy="2091240"/>
          </a:xfrm>
          <a:prstGeom prst="rect">
            <a:avLst/>
          </a:prstGeom>
        </p:spPr>
        <p:txBody>
          <a:bodyPr lIns="0" rIns="0" tIns="0" bIns="0">
            <a:normAutofit/>
          </a:bodyPr>
          <a:p>
            <a:endParaRPr b="0" lang="en-US" sz="4260" spc="-1" strike="noStrike">
              <a:latin typeface="Arial"/>
            </a:endParaRPr>
          </a:p>
        </p:txBody>
      </p:sp>
      <p:sp>
        <p:nvSpPr>
          <p:cNvPr id="113" name="PlaceHolder 4"/>
          <p:cNvSpPr>
            <a:spLocks noGrp="1"/>
          </p:cNvSpPr>
          <p:nvPr>
            <p:ph type="body"/>
          </p:nvPr>
        </p:nvSpPr>
        <p:spPr>
          <a:xfrm>
            <a:off x="7041600" y="1769040"/>
            <a:ext cx="3098160" cy="2091240"/>
          </a:xfrm>
          <a:prstGeom prst="rect">
            <a:avLst/>
          </a:prstGeom>
        </p:spPr>
        <p:txBody>
          <a:bodyPr lIns="0" rIns="0" tIns="0" bIns="0">
            <a:normAutofit/>
          </a:bodyPr>
          <a:p>
            <a:endParaRPr b="0" lang="en-US" sz="4260" spc="-1" strike="noStrike">
              <a:latin typeface="Arial"/>
            </a:endParaRPr>
          </a:p>
        </p:txBody>
      </p:sp>
      <p:sp>
        <p:nvSpPr>
          <p:cNvPr id="114" name="PlaceHolder 5"/>
          <p:cNvSpPr>
            <a:spLocks noGrp="1"/>
          </p:cNvSpPr>
          <p:nvPr>
            <p:ph type="body"/>
          </p:nvPr>
        </p:nvSpPr>
        <p:spPr>
          <a:xfrm>
            <a:off x="534600" y="4059360"/>
            <a:ext cx="3098160" cy="2091240"/>
          </a:xfrm>
          <a:prstGeom prst="rect">
            <a:avLst/>
          </a:prstGeom>
        </p:spPr>
        <p:txBody>
          <a:bodyPr lIns="0" rIns="0" tIns="0" bIns="0">
            <a:normAutofit/>
          </a:bodyPr>
          <a:p>
            <a:endParaRPr b="0" lang="en-US" sz="4260" spc="-1" strike="noStrike">
              <a:latin typeface="Arial"/>
            </a:endParaRPr>
          </a:p>
        </p:txBody>
      </p:sp>
      <p:sp>
        <p:nvSpPr>
          <p:cNvPr id="115" name="PlaceHolder 6"/>
          <p:cNvSpPr>
            <a:spLocks noGrp="1"/>
          </p:cNvSpPr>
          <p:nvPr>
            <p:ph type="body"/>
          </p:nvPr>
        </p:nvSpPr>
        <p:spPr>
          <a:xfrm>
            <a:off x="3787920" y="4059360"/>
            <a:ext cx="3098160" cy="2091240"/>
          </a:xfrm>
          <a:prstGeom prst="rect">
            <a:avLst/>
          </a:prstGeom>
        </p:spPr>
        <p:txBody>
          <a:bodyPr lIns="0" rIns="0" tIns="0" bIns="0">
            <a:normAutofit/>
          </a:bodyPr>
          <a:p>
            <a:endParaRPr b="0" lang="en-US" sz="4260" spc="-1" strike="noStrike">
              <a:latin typeface="Arial"/>
            </a:endParaRPr>
          </a:p>
        </p:txBody>
      </p:sp>
      <p:sp>
        <p:nvSpPr>
          <p:cNvPr id="116" name="PlaceHolder 7"/>
          <p:cNvSpPr>
            <a:spLocks noGrp="1"/>
          </p:cNvSpPr>
          <p:nvPr>
            <p:ph type="body"/>
          </p:nvPr>
        </p:nvSpPr>
        <p:spPr>
          <a:xfrm>
            <a:off x="7041600" y="4059360"/>
            <a:ext cx="309816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24" name="PlaceHolder 2"/>
          <p:cNvSpPr>
            <a:spLocks noGrp="1"/>
          </p:cNvSpPr>
          <p:nvPr>
            <p:ph type="subTitle"/>
          </p:nvPr>
        </p:nvSpPr>
        <p:spPr>
          <a:xfrm>
            <a:off x="534600" y="1769040"/>
            <a:ext cx="96224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26" name="PlaceHolder 2"/>
          <p:cNvSpPr>
            <a:spLocks noGrp="1"/>
          </p:cNvSpPr>
          <p:nvPr>
            <p:ph type="body"/>
          </p:nvPr>
        </p:nvSpPr>
        <p:spPr>
          <a:xfrm>
            <a:off x="534600" y="1769040"/>
            <a:ext cx="962244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8"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9"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28"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129"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4600" y="300960"/>
            <a:ext cx="96224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33"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34"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
        <p:nvSpPr>
          <p:cNvPr id="135"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37"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138"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39" name="PlaceHolder 4"/>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41"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42"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43" name="PlaceHolder 4"/>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45" name="PlaceHolder 2"/>
          <p:cNvSpPr>
            <a:spLocks noGrp="1"/>
          </p:cNvSpPr>
          <p:nvPr>
            <p:ph type="body"/>
          </p:nvPr>
        </p:nvSpPr>
        <p:spPr>
          <a:xfrm>
            <a:off x="534600" y="1769040"/>
            <a:ext cx="9622440" cy="2091240"/>
          </a:xfrm>
          <a:prstGeom prst="rect">
            <a:avLst/>
          </a:prstGeom>
        </p:spPr>
        <p:txBody>
          <a:bodyPr lIns="0" rIns="0" tIns="0" bIns="0">
            <a:normAutofit/>
          </a:bodyPr>
          <a:p>
            <a:endParaRPr b="0" lang="en-US" sz="4260" spc="-1" strike="noStrike">
              <a:latin typeface="Arial"/>
            </a:endParaRPr>
          </a:p>
        </p:txBody>
      </p:sp>
      <p:sp>
        <p:nvSpPr>
          <p:cNvPr id="146" name="PlaceHolder 3"/>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48"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49"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50"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
        <p:nvSpPr>
          <p:cNvPr id="151" name="PlaceHolder 5"/>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53" name="PlaceHolder 2"/>
          <p:cNvSpPr>
            <a:spLocks noGrp="1"/>
          </p:cNvSpPr>
          <p:nvPr>
            <p:ph type="body"/>
          </p:nvPr>
        </p:nvSpPr>
        <p:spPr>
          <a:xfrm>
            <a:off x="534600" y="1769040"/>
            <a:ext cx="3098160" cy="2091240"/>
          </a:xfrm>
          <a:prstGeom prst="rect">
            <a:avLst/>
          </a:prstGeom>
        </p:spPr>
        <p:txBody>
          <a:bodyPr lIns="0" rIns="0" tIns="0" bIns="0">
            <a:normAutofit/>
          </a:bodyPr>
          <a:p>
            <a:endParaRPr b="0" lang="en-US" sz="4260" spc="-1" strike="noStrike">
              <a:latin typeface="Arial"/>
            </a:endParaRPr>
          </a:p>
        </p:txBody>
      </p:sp>
      <p:sp>
        <p:nvSpPr>
          <p:cNvPr id="154" name="PlaceHolder 3"/>
          <p:cNvSpPr>
            <a:spLocks noGrp="1"/>
          </p:cNvSpPr>
          <p:nvPr>
            <p:ph type="body"/>
          </p:nvPr>
        </p:nvSpPr>
        <p:spPr>
          <a:xfrm>
            <a:off x="3787920" y="1769040"/>
            <a:ext cx="3098160" cy="2091240"/>
          </a:xfrm>
          <a:prstGeom prst="rect">
            <a:avLst/>
          </a:prstGeom>
        </p:spPr>
        <p:txBody>
          <a:bodyPr lIns="0" rIns="0" tIns="0" bIns="0">
            <a:normAutofit/>
          </a:bodyPr>
          <a:p>
            <a:endParaRPr b="0" lang="en-US" sz="4260" spc="-1" strike="noStrike">
              <a:latin typeface="Arial"/>
            </a:endParaRPr>
          </a:p>
        </p:txBody>
      </p:sp>
      <p:sp>
        <p:nvSpPr>
          <p:cNvPr id="155" name="PlaceHolder 4"/>
          <p:cNvSpPr>
            <a:spLocks noGrp="1"/>
          </p:cNvSpPr>
          <p:nvPr>
            <p:ph type="body"/>
          </p:nvPr>
        </p:nvSpPr>
        <p:spPr>
          <a:xfrm>
            <a:off x="7041600" y="1769040"/>
            <a:ext cx="3098160" cy="2091240"/>
          </a:xfrm>
          <a:prstGeom prst="rect">
            <a:avLst/>
          </a:prstGeom>
        </p:spPr>
        <p:txBody>
          <a:bodyPr lIns="0" rIns="0" tIns="0" bIns="0">
            <a:normAutofit/>
          </a:bodyPr>
          <a:p>
            <a:endParaRPr b="0" lang="en-US" sz="4260" spc="-1" strike="noStrike">
              <a:latin typeface="Arial"/>
            </a:endParaRPr>
          </a:p>
        </p:txBody>
      </p:sp>
      <p:sp>
        <p:nvSpPr>
          <p:cNvPr id="156" name="PlaceHolder 5"/>
          <p:cNvSpPr>
            <a:spLocks noGrp="1"/>
          </p:cNvSpPr>
          <p:nvPr>
            <p:ph type="body"/>
          </p:nvPr>
        </p:nvSpPr>
        <p:spPr>
          <a:xfrm>
            <a:off x="534600" y="4059360"/>
            <a:ext cx="3098160" cy="2091240"/>
          </a:xfrm>
          <a:prstGeom prst="rect">
            <a:avLst/>
          </a:prstGeom>
        </p:spPr>
        <p:txBody>
          <a:bodyPr lIns="0" rIns="0" tIns="0" bIns="0">
            <a:normAutofit/>
          </a:bodyPr>
          <a:p>
            <a:endParaRPr b="0" lang="en-US" sz="4260" spc="-1" strike="noStrike">
              <a:latin typeface="Arial"/>
            </a:endParaRPr>
          </a:p>
        </p:txBody>
      </p:sp>
      <p:sp>
        <p:nvSpPr>
          <p:cNvPr id="157" name="PlaceHolder 6"/>
          <p:cNvSpPr>
            <a:spLocks noGrp="1"/>
          </p:cNvSpPr>
          <p:nvPr>
            <p:ph type="body"/>
          </p:nvPr>
        </p:nvSpPr>
        <p:spPr>
          <a:xfrm>
            <a:off x="3787920" y="4059360"/>
            <a:ext cx="3098160" cy="2091240"/>
          </a:xfrm>
          <a:prstGeom prst="rect">
            <a:avLst/>
          </a:prstGeom>
        </p:spPr>
        <p:txBody>
          <a:bodyPr lIns="0" rIns="0" tIns="0" bIns="0">
            <a:normAutofit/>
          </a:bodyPr>
          <a:p>
            <a:endParaRPr b="0" lang="en-US" sz="4260" spc="-1" strike="noStrike">
              <a:latin typeface="Arial"/>
            </a:endParaRPr>
          </a:p>
        </p:txBody>
      </p:sp>
      <p:sp>
        <p:nvSpPr>
          <p:cNvPr id="158" name="PlaceHolder 7"/>
          <p:cNvSpPr>
            <a:spLocks noGrp="1"/>
          </p:cNvSpPr>
          <p:nvPr>
            <p:ph type="body"/>
          </p:nvPr>
        </p:nvSpPr>
        <p:spPr>
          <a:xfrm>
            <a:off x="7041600" y="4059360"/>
            <a:ext cx="309816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4600" y="300960"/>
            <a:ext cx="96224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3"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14" name="PlaceHolder 3"/>
          <p:cNvSpPr>
            <a:spLocks noGrp="1"/>
          </p:cNvSpPr>
          <p:nvPr>
            <p:ph type="body"/>
          </p:nvPr>
        </p:nvSpPr>
        <p:spPr>
          <a:xfrm>
            <a:off x="5465160" y="1769040"/>
            <a:ext cx="4695480" cy="4384440"/>
          </a:xfrm>
          <a:prstGeom prst="rect">
            <a:avLst/>
          </a:prstGeom>
        </p:spPr>
        <p:txBody>
          <a:bodyPr lIns="0" rIns="0" tIns="0" bIns="0">
            <a:normAutofit/>
          </a:bodyPr>
          <a:p>
            <a:endParaRPr b="0" lang="en-US" sz="4260" spc="-1" strike="noStrike">
              <a:latin typeface="Arial"/>
            </a:endParaRPr>
          </a:p>
        </p:txBody>
      </p:sp>
      <p:sp>
        <p:nvSpPr>
          <p:cNvPr id="15" name="PlaceHolder 4"/>
          <p:cNvSpPr>
            <a:spLocks noGrp="1"/>
          </p:cNvSpPr>
          <p:nvPr>
            <p:ph type="body"/>
          </p:nvPr>
        </p:nvSpPr>
        <p:spPr>
          <a:xfrm>
            <a:off x="53460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17" name="PlaceHolder 2"/>
          <p:cNvSpPr>
            <a:spLocks noGrp="1"/>
          </p:cNvSpPr>
          <p:nvPr>
            <p:ph type="body"/>
          </p:nvPr>
        </p:nvSpPr>
        <p:spPr>
          <a:xfrm>
            <a:off x="534600" y="1769040"/>
            <a:ext cx="4695480" cy="4384440"/>
          </a:xfrm>
          <a:prstGeom prst="rect">
            <a:avLst/>
          </a:prstGeom>
        </p:spPr>
        <p:txBody>
          <a:bodyPr lIns="0" rIns="0" tIns="0" bIns="0">
            <a:normAutofit/>
          </a:bodyPr>
          <a:p>
            <a:endParaRPr b="0" lang="en-US" sz="4260" spc="-1" strike="noStrike">
              <a:latin typeface="Arial"/>
            </a:endParaRPr>
          </a:p>
        </p:txBody>
      </p:sp>
      <p:sp>
        <p:nvSpPr>
          <p:cNvPr id="18"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19" name="PlaceHolder 4"/>
          <p:cNvSpPr>
            <a:spLocks noGrp="1"/>
          </p:cNvSpPr>
          <p:nvPr>
            <p:ph type="body"/>
          </p:nvPr>
        </p:nvSpPr>
        <p:spPr>
          <a:xfrm>
            <a:off x="5465160" y="4059360"/>
            <a:ext cx="4695480" cy="2091240"/>
          </a:xfrm>
          <a:prstGeom prst="rect">
            <a:avLst/>
          </a:prstGeom>
        </p:spPr>
        <p:txBody>
          <a:bodyPr lIns="0" rIns="0" tIns="0" bIns="0">
            <a:normAutofit/>
          </a:bodyPr>
          <a:p>
            <a:endParaRPr b="0" lang="en-US" sz="426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4600" y="300960"/>
            <a:ext cx="9622440" cy="1262160"/>
          </a:xfrm>
          <a:prstGeom prst="rect">
            <a:avLst/>
          </a:prstGeom>
        </p:spPr>
        <p:txBody>
          <a:bodyPr lIns="0" rIns="0" tIns="0" bIns="0" anchor="ctr">
            <a:noAutofit/>
          </a:bodyPr>
          <a:p>
            <a:pPr algn="ctr"/>
            <a:endParaRPr b="0" lang="en-US" sz="5010" spc="-1" strike="noStrike">
              <a:latin typeface="Arial"/>
            </a:endParaRPr>
          </a:p>
        </p:txBody>
      </p:sp>
      <p:sp>
        <p:nvSpPr>
          <p:cNvPr id="21" name="PlaceHolder 2"/>
          <p:cNvSpPr>
            <a:spLocks noGrp="1"/>
          </p:cNvSpPr>
          <p:nvPr>
            <p:ph type="body"/>
          </p:nvPr>
        </p:nvSpPr>
        <p:spPr>
          <a:xfrm>
            <a:off x="534600" y="1769040"/>
            <a:ext cx="4695480" cy="2091240"/>
          </a:xfrm>
          <a:prstGeom prst="rect">
            <a:avLst/>
          </a:prstGeom>
        </p:spPr>
        <p:txBody>
          <a:bodyPr lIns="0" rIns="0" tIns="0" bIns="0">
            <a:normAutofit/>
          </a:bodyPr>
          <a:p>
            <a:endParaRPr b="0" lang="en-US" sz="4260" spc="-1" strike="noStrike">
              <a:latin typeface="Arial"/>
            </a:endParaRPr>
          </a:p>
        </p:txBody>
      </p:sp>
      <p:sp>
        <p:nvSpPr>
          <p:cNvPr id="22" name="PlaceHolder 3"/>
          <p:cNvSpPr>
            <a:spLocks noGrp="1"/>
          </p:cNvSpPr>
          <p:nvPr>
            <p:ph type="body"/>
          </p:nvPr>
        </p:nvSpPr>
        <p:spPr>
          <a:xfrm>
            <a:off x="5465160" y="1769040"/>
            <a:ext cx="4695480" cy="2091240"/>
          </a:xfrm>
          <a:prstGeom prst="rect">
            <a:avLst/>
          </a:prstGeom>
        </p:spPr>
        <p:txBody>
          <a:bodyPr lIns="0" rIns="0" tIns="0" bIns="0">
            <a:normAutofit/>
          </a:bodyPr>
          <a:p>
            <a:endParaRPr b="0" lang="en-US" sz="4260" spc="-1" strike="noStrike">
              <a:latin typeface="Arial"/>
            </a:endParaRPr>
          </a:p>
        </p:txBody>
      </p:sp>
      <p:sp>
        <p:nvSpPr>
          <p:cNvPr id="23" name="PlaceHolder 4"/>
          <p:cNvSpPr>
            <a:spLocks noGrp="1"/>
          </p:cNvSpPr>
          <p:nvPr>
            <p:ph type="body"/>
          </p:nvPr>
        </p:nvSpPr>
        <p:spPr>
          <a:xfrm>
            <a:off x="534600" y="4059360"/>
            <a:ext cx="9622440" cy="2091240"/>
          </a:xfrm>
          <a:prstGeom prst="rect">
            <a:avLst/>
          </a:prstGeom>
        </p:spPr>
        <p:txBody>
          <a:bodyPr lIns="0" rIns="0" tIns="0" bIns="0">
            <a:normAutofit/>
          </a:bodyPr>
          <a:p>
            <a:endParaRPr b="0" lang="en-US" sz="426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ead3"/>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64320" y="1094400"/>
            <a:ext cx="9962640" cy="3016800"/>
          </a:xfrm>
          <a:prstGeom prst="rect">
            <a:avLst/>
          </a:prstGeom>
        </p:spPr>
        <p:txBody>
          <a:bodyPr lIns="0" rIns="0" tIns="0" bIns="0" anchor="ctr">
            <a:noAutofit/>
          </a:bodyPr>
          <a:p>
            <a:r>
              <a:rPr b="0" lang="en-US" sz="1540" spc="-1" strike="noStrike">
                <a:solidFill>
                  <a:srgbClr val="000000"/>
                </a:solidFill>
                <a:latin typeface="Arial"/>
              </a:rPr>
              <a:t>Click to edit the title text format</a:t>
            </a:r>
            <a:endParaRPr b="0" lang="en-US" sz="1540" spc="-1" strike="noStrike">
              <a:solidFill>
                <a:srgbClr val="000000"/>
              </a:solidFill>
              <a:latin typeface="Arial"/>
            </a:endParaRPr>
          </a:p>
        </p:txBody>
      </p:sp>
      <p:sp>
        <p:nvSpPr>
          <p:cNvPr id="1" name="PlaceHolder 2"/>
          <p:cNvSpPr>
            <a:spLocks noGrp="1"/>
          </p:cNvSpPr>
          <p:nvPr>
            <p:ph type="sldNum"/>
          </p:nvPr>
        </p:nvSpPr>
        <p:spPr>
          <a:xfrm>
            <a:off x="9906840" y="6853680"/>
            <a:ext cx="641160" cy="578160"/>
          </a:xfrm>
          <a:prstGeom prst="rect">
            <a:avLst/>
          </a:prstGeom>
        </p:spPr>
        <p:txBody>
          <a:bodyPr tIns="91440" bIns="91440" anchor="ctr">
            <a:noAutofit/>
          </a:bodyPr>
          <a:p>
            <a:pPr algn="r">
              <a:lnSpc>
                <a:spcPct val="100000"/>
              </a:lnSpc>
              <a:tabLst>
                <a:tab algn="l" pos="0"/>
              </a:tabLst>
            </a:pPr>
            <a:fld id="{0A995633-306F-48F0-B42E-E586247B555D}"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534600" y="1768680"/>
            <a:ext cx="9622440" cy="43844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US" sz="1540" spc="-1" strike="noStrike">
                <a:solidFill>
                  <a:srgbClr val="000000"/>
                </a:solidFill>
                <a:latin typeface="Arial"/>
              </a:rPr>
              <a:t>Click to edit the outline text format</a:t>
            </a:r>
            <a:endParaRPr b="0" lang="en-US"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US" sz="1540" spc="-1" strike="noStrike">
                <a:solidFill>
                  <a:srgbClr val="000000"/>
                </a:solidFill>
                <a:latin typeface="Arial"/>
              </a:rPr>
              <a:t>Second Outline Level</a:t>
            </a:r>
            <a:endParaRPr b="0" lang="en-US"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US" sz="1540" spc="-1" strike="noStrike">
                <a:solidFill>
                  <a:srgbClr val="000000"/>
                </a:solidFill>
                <a:latin typeface="Arial"/>
              </a:rPr>
              <a:t>Third Outline Level</a:t>
            </a:r>
            <a:endParaRPr b="0" lang="en-US"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US" sz="1540" spc="-1" strike="noStrike">
                <a:solidFill>
                  <a:srgbClr val="000000"/>
                </a:solidFill>
                <a:latin typeface="Arial"/>
              </a:rPr>
              <a:t>Fourth Outline Level</a:t>
            </a:r>
            <a:endParaRPr b="0" lang="en-US"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US" sz="2210" spc="-1" strike="noStrike">
                <a:solidFill>
                  <a:srgbClr val="000000"/>
                </a:solidFill>
                <a:latin typeface="Arial"/>
              </a:rPr>
              <a:t>Fifth Outline Level</a:t>
            </a:r>
            <a:endParaRPr b="0" lang="en-US"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US" sz="2210" spc="-1" strike="noStrike">
                <a:solidFill>
                  <a:srgbClr val="000000"/>
                </a:solidFill>
                <a:latin typeface="Arial"/>
              </a:rPr>
              <a:t>Sixth Outline Level</a:t>
            </a:r>
            <a:endParaRPr b="0" lang="en-US"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US" sz="2210" spc="-1" strike="noStrike">
                <a:solidFill>
                  <a:srgbClr val="000000"/>
                </a:solidFill>
                <a:latin typeface="Arial"/>
              </a:rPr>
              <a:t>Seventh Outline Level</a:t>
            </a:r>
            <a:endParaRPr b="0" lang="en-US"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ead3"/>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34600" y="301320"/>
            <a:ext cx="9621360" cy="1261080"/>
          </a:xfrm>
          <a:prstGeom prst="rect">
            <a:avLst/>
          </a:prstGeom>
        </p:spPr>
        <p:txBody>
          <a:bodyPr lIns="0" rIns="0" tIns="0" bIns="0" anchor="ctr">
            <a:noAutofit/>
          </a:bodyPr>
          <a:p>
            <a:r>
              <a:rPr b="0" lang="en-US" sz="1540" spc="-1" strike="noStrike">
                <a:solidFill>
                  <a:srgbClr val="000000"/>
                </a:solidFill>
                <a:latin typeface="Arial"/>
              </a:rPr>
              <a:t>Click to edit the title text format</a:t>
            </a:r>
            <a:endParaRPr b="0" lang="en-US" sz="1540" spc="-1" strike="noStrike">
              <a:solidFill>
                <a:srgbClr val="000000"/>
              </a:solidFill>
              <a:latin typeface="Arial"/>
            </a:endParaRPr>
          </a:p>
        </p:txBody>
      </p:sp>
      <p:sp>
        <p:nvSpPr>
          <p:cNvPr id="40" name="PlaceHolder 2"/>
          <p:cNvSpPr>
            <a:spLocks noGrp="1"/>
          </p:cNvSpPr>
          <p:nvPr>
            <p:ph type="body"/>
          </p:nvPr>
        </p:nvSpPr>
        <p:spPr>
          <a:xfrm>
            <a:off x="534600" y="1768680"/>
            <a:ext cx="9621360" cy="438372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US" sz="1540" spc="-1" strike="noStrike">
                <a:solidFill>
                  <a:srgbClr val="000000"/>
                </a:solidFill>
                <a:latin typeface="Arial"/>
              </a:rPr>
              <a:t>Click to edit the outline text format</a:t>
            </a:r>
            <a:endParaRPr b="0" lang="en-US"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US" sz="1540" spc="-1" strike="noStrike">
                <a:solidFill>
                  <a:srgbClr val="000000"/>
                </a:solidFill>
                <a:latin typeface="Arial"/>
              </a:rPr>
              <a:t>Second Outline Level</a:t>
            </a:r>
            <a:endParaRPr b="0" lang="en-US"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US" sz="1540" spc="-1" strike="noStrike">
                <a:solidFill>
                  <a:srgbClr val="000000"/>
                </a:solidFill>
                <a:latin typeface="Arial"/>
              </a:rPr>
              <a:t>Third Outline Level</a:t>
            </a:r>
            <a:endParaRPr b="0" lang="en-US"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US" sz="1540" spc="-1" strike="noStrike">
                <a:solidFill>
                  <a:srgbClr val="000000"/>
                </a:solidFill>
                <a:latin typeface="Arial"/>
              </a:rPr>
              <a:t>Fourth Outline Level</a:t>
            </a:r>
            <a:endParaRPr b="0" lang="en-US"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US" sz="2210" spc="-1" strike="noStrike">
                <a:solidFill>
                  <a:srgbClr val="000000"/>
                </a:solidFill>
                <a:latin typeface="Arial"/>
              </a:rPr>
              <a:t>Fifth Outline Level</a:t>
            </a:r>
            <a:endParaRPr b="0" lang="en-US"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US" sz="2210" spc="-1" strike="noStrike">
                <a:solidFill>
                  <a:srgbClr val="000000"/>
                </a:solidFill>
                <a:latin typeface="Arial"/>
              </a:rPr>
              <a:t>Sixth Outline Level</a:t>
            </a:r>
            <a:endParaRPr b="0" lang="en-US"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US" sz="2210" spc="-1" strike="noStrike">
                <a:solidFill>
                  <a:srgbClr val="000000"/>
                </a:solidFill>
                <a:latin typeface="Arial"/>
              </a:rPr>
              <a:t>Seventh Outline Level</a:t>
            </a:r>
            <a:endParaRPr b="0" lang="en-US" sz="2210" spc="-1" strike="noStrike">
              <a:solidFill>
                <a:srgbClr val="000000"/>
              </a:solidFill>
              <a:latin typeface="Arial"/>
            </a:endParaRPr>
          </a:p>
        </p:txBody>
      </p:sp>
      <p:sp>
        <p:nvSpPr>
          <p:cNvPr id="41" name="PlaceHolder 3"/>
          <p:cNvSpPr>
            <a:spLocks noGrp="1"/>
          </p:cNvSpPr>
          <p:nvPr>
            <p:ph type="sldNum"/>
          </p:nvPr>
        </p:nvSpPr>
        <p:spPr>
          <a:xfrm>
            <a:off x="10005120" y="6981120"/>
            <a:ext cx="641160" cy="578160"/>
          </a:xfrm>
          <a:prstGeom prst="rect">
            <a:avLst/>
          </a:prstGeom>
        </p:spPr>
        <p:txBody>
          <a:bodyPr tIns="91440" bIns="91440">
            <a:noAutofit/>
          </a:bodyPr>
          <a:p>
            <a:pPr algn="r">
              <a:lnSpc>
                <a:spcPct val="100000"/>
              </a:lnSpc>
              <a:tabLst>
                <a:tab algn="l" pos="0"/>
              </a:tabLst>
            </a:pPr>
            <a:fld id="{EC348BF7-7FF6-4458-AD8A-4F4216FD487F}"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ead3"/>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64320" y="3161160"/>
            <a:ext cx="9962640" cy="1236960"/>
          </a:xfrm>
          <a:prstGeom prst="rect">
            <a:avLst/>
          </a:prstGeom>
        </p:spPr>
        <p:txBody>
          <a:bodyPr lIns="0" rIns="0" tIns="0" bIns="0" anchor="ctr">
            <a:noAutofit/>
          </a:bodyPr>
          <a:p>
            <a:r>
              <a:rPr b="0" lang="en-US" sz="1540" spc="-1" strike="noStrike">
                <a:solidFill>
                  <a:srgbClr val="000000"/>
                </a:solidFill>
                <a:latin typeface="Arial"/>
              </a:rPr>
              <a:t>Click to edit the title text format</a:t>
            </a:r>
            <a:endParaRPr b="0" lang="en-US" sz="1540" spc="-1" strike="noStrike">
              <a:solidFill>
                <a:srgbClr val="000000"/>
              </a:solidFill>
              <a:latin typeface="Arial"/>
            </a:endParaRPr>
          </a:p>
        </p:txBody>
      </p:sp>
      <p:sp>
        <p:nvSpPr>
          <p:cNvPr id="79" name="PlaceHolder 2"/>
          <p:cNvSpPr>
            <a:spLocks noGrp="1"/>
          </p:cNvSpPr>
          <p:nvPr>
            <p:ph type="sldNum"/>
          </p:nvPr>
        </p:nvSpPr>
        <p:spPr>
          <a:xfrm>
            <a:off x="9906840" y="6853680"/>
            <a:ext cx="641160" cy="578160"/>
          </a:xfrm>
          <a:prstGeom prst="rect">
            <a:avLst/>
          </a:prstGeom>
        </p:spPr>
        <p:txBody>
          <a:bodyPr tIns="91440" bIns="91440" anchor="ctr">
            <a:noAutofit/>
          </a:bodyPr>
          <a:p>
            <a:pPr algn="r">
              <a:lnSpc>
                <a:spcPct val="100000"/>
              </a:lnSpc>
              <a:tabLst>
                <a:tab algn="l" pos="0"/>
              </a:tabLst>
            </a:pPr>
            <a:fld id="{E1D39C4D-5EEC-47BB-AAA1-E96DBEBA518B}"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80" name="PlaceHolder 3"/>
          <p:cNvSpPr>
            <a:spLocks noGrp="1"/>
          </p:cNvSpPr>
          <p:nvPr>
            <p:ph type="body"/>
          </p:nvPr>
        </p:nvSpPr>
        <p:spPr>
          <a:xfrm>
            <a:off x="534600" y="1768680"/>
            <a:ext cx="9622440" cy="43844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US" sz="1540" spc="-1" strike="noStrike">
                <a:solidFill>
                  <a:srgbClr val="000000"/>
                </a:solidFill>
                <a:latin typeface="Arial"/>
              </a:rPr>
              <a:t>Click to edit the outline text format</a:t>
            </a:r>
            <a:endParaRPr b="0" lang="en-US"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US" sz="1540" spc="-1" strike="noStrike">
                <a:solidFill>
                  <a:srgbClr val="000000"/>
                </a:solidFill>
                <a:latin typeface="Arial"/>
              </a:rPr>
              <a:t>Second Outline Level</a:t>
            </a:r>
            <a:endParaRPr b="0" lang="en-US"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US" sz="1540" spc="-1" strike="noStrike">
                <a:solidFill>
                  <a:srgbClr val="000000"/>
                </a:solidFill>
                <a:latin typeface="Arial"/>
              </a:rPr>
              <a:t>Third Outline Level</a:t>
            </a:r>
            <a:endParaRPr b="0" lang="en-US"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US" sz="1540" spc="-1" strike="noStrike">
                <a:solidFill>
                  <a:srgbClr val="000000"/>
                </a:solidFill>
                <a:latin typeface="Arial"/>
              </a:rPr>
              <a:t>Fourth Outline Level</a:t>
            </a:r>
            <a:endParaRPr b="0" lang="en-US"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US" sz="2210" spc="-1" strike="noStrike">
                <a:solidFill>
                  <a:srgbClr val="000000"/>
                </a:solidFill>
                <a:latin typeface="Arial"/>
              </a:rPr>
              <a:t>Fifth Outline Level</a:t>
            </a:r>
            <a:endParaRPr b="0" lang="en-US"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US" sz="2210" spc="-1" strike="noStrike">
                <a:solidFill>
                  <a:srgbClr val="000000"/>
                </a:solidFill>
                <a:latin typeface="Arial"/>
              </a:rPr>
              <a:t>Sixth Outline Level</a:t>
            </a:r>
            <a:endParaRPr b="0" lang="en-US"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US" sz="2210" spc="-1" strike="noStrike">
                <a:solidFill>
                  <a:srgbClr val="000000"/>
                </a:solidFill>
                <a:latin typeface="Arial"/>
              </a:rPr>
              <a:t>Seventh Outline Level</a:t>
            </a:r>
            <a:endParaRPr b="0" lang="en-US"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43000">
              <a:srgbClr val="ffffff"/>
            </a:gs>
            <a:gs pos="100000">
              <a:srgbClr val="dddddd"/>
            </a:gs>
          </a:gsLst>
          <a:lin ang="0"/>
        </a:gra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534600" y="300960"/>
            <a:ext cx="9622440" cy="1262160"/>
          </a:xfrm>
          <a:prstGeom prst="rect">
            <a:avLst/>
          </a:prstGeom>
        </p:spPr>
        <p:txBody>
          <a:bodyPr lIns="0" rIns="0" tIns="0" bIns="0" anchor="ctr">
            <a:noAutofit/>
          </a:bodyPr>
          <a:p>
            <a:pPr algn="ctr"/>
            <a:r>
              <a:rPr b="0" lang="en-US" sz="5010" spc="-1" strike="noStrike">
                <a:latin typeface="Arial"/>
              </a:rPr>
              <a:t>Click to edit the title text format</a:t>
            </a:r>
            <a:endParaRPr b="0" lang="en-US" sz="5010" spc="-1" strike="noStrike">
              <a:latin typeface="Arial"/>
            </a:endParaRPr>
          </a:p>
        </p:txBody>
      </p:sp>
      <p:sp>
        <p:nvSpPr>
          <p:cNvPr id="118" name="TextShape 2"/>
          <p:cNvSpPr txBox="1"/>
          <p:nvPr/>
        </p:nvSpPr>
        <p:spPr>
          <a:xfrm>
            <a:off x="534240" y="1768680"/>
            <a:ext cx="9622440" cy="4384440"/>
          </a:xfrm>
          <a:prstGeom prst="rect">
            <a:avLst/>
          </a:prstGeom>
          <a:noFill/>
          <a:ln w="0">
            <a:noFill/>
          </a:ln>
        </p:spPr>
      </p:sp>
      <p:sp>
        <p:nvSpPr>
          <p:cNvPr id="119" name="PlaceHolder 3"/>
          <p:cNvSpPr>
            <a:spLocks noGrp="1"/>
          </p:cNvSpPr>
          <p:nvPr>
            <p:ph type="dt"/>
          </p:nvPr>
        </p:nvSpPr>
        <p:spPr>
          <a:xfrm>
            <a:off x="534600" y="6886800"/>
            <a:ext cx="2490840" cy="52056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120" name="PlaceHolder 4"/>
          <p:cNvSpPr>
            <a:spLocks noGrp="1"/>
          </p:cNvSpPr>
          <p:nvPr>
            <p:ph type="ftr"/>
          </p:nvPr>
        </p:nvSpPr>
        <p:spPr>
          <a:xfrm>
            <a:off x="3656160" y="6886800"/>
            <a:ext cx="3389040" cy="52056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121" name="PlaceHolder 5"/>
          <p:cNvSpPr>
            <a:spLocks noGrp="1"/>
          </p:cNvSpPr>
          <p:nvPr>
            <p:ph type="sldNum"/>
          </p:nvPr>
        </p:nvSpPr>
        <p:spPr>
          <a:xfrm>
            <a:off x="7665480" y="6886800"/>
            <a:ext cx="2490840" cy="520560"/>
          </a:xfrm>
          <a:prstGeom prst="rect">
            <a:avLst/>
          </a:prstGeom>
        </p:spPr>
        <p:txBody>
          <a:bodyPr lIns="0" rIns="0" tIns="0" bIns="0">
            <a:noAutofit/>
          </a:bodyPr>
          <a:p>
            <a:pPr algn="r"/>
            <a:fld id="{0D0C22CC-5268-477D-BE13-77B7E5360B8B}" type="slidenum">
              <a:rPr b="0" lang="en-US" sz="1400" spc="-1" strike="noStrike">
                <a:latin typeface="Times New Roman"/>
              </a:rPr>
              <a:t>&lt;number&gt;</a:t>
            </a:fld>
            <a:endParaRPr b="0" lang="en-US" sz="1400" spc="-1" strike="noStrike">
              <a:latin typeface="Times New Roman"/>
            </a:endParaRPr>
          </a:p>
        </p:txBody>
      </p:sp>
      <p:sp>
        <p:nvSpPr>
          <p:cNvPr id="122" name="PlaceHolder 6"/>
          <p:cNvSpPr>
            <a:spLocks noGrp="1"/>
          </p:cNvSpPr>
          <p:nvPr>
            <p:ph type="body"/>
          </p:nvPr>
        </p:nvSpPr>
        <p:spPr>
          <a:xfrm>
            <a:off x="534600" y="1769040"/>
            <a:ext cx="9622440" cy="4384440"/>
          </a:xfrm>
          <a:prstGeom prst="rect">
            <a:avLst/>
          </a:prstGeom>
        </p:spPr>
        <p:txBody>
          <a:bodyPr lIns="0" rIns="0" tIns="0" bIns="0">
            <a:normAutofit/>
          </a:bodyPr>
          <a:p>
            <a:pPr marL="432000" indent="-324000">
              <a:spcBef>
                <a:spcPts val="1885"/>
              </a:spcBef>
              <a:buClr>
                <a:srgbClr val="000000"/>
              </a:buClr>
              <a:buSzPct val="45000"/>
              <a:buFont typeface="Wingdings" charset="2"/>
              <a:buChar char=""/>
            </a:pPr>
            <a:r>
              <a:rPr b="0" lang="en-US" sz="4260" spc="-1" strike="noStrike">
                <a:latin typeface="Arial"/>
              </a:rPr>
              <a:t>Click to edit the outline text format</a:t>
            </a:r>
            <a:endParaRPr b="0" lang="en-US" sz="4260" spc="-1" strike="noStrike">
              <a:latin typeface="Arial"/>
            </a:endParaRPr>
          </a:p>
          <a:p>
            <a:pPr lvl="1" marL="864000" indent="-324000">
              <a:spcBef>
                <a:spcPts val="1508"/>
              </a:spcBef>
              <a:buClr>
                <a:srgbClr val="000000"/>
              </a:buClr>
              <a:buSzPct val="75000"/>
              <a:buFont typeface="Symbol" charset="2"/>
              <a:buChar char=""/>
            </a:pPr>
            <a:r>
              <a:rPr b="0" lang="en-US" sz="3730" spc="-1" strike="noStrike">
                <a:latin typeface="Arial"/>
              </a:rPr>
              <a:t>Second Outline Level</a:t>
            </a:r>
            <a:endParaRPr b="0" lang="en-US" sz="373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Third Outline Level</a:t>
            </a:r>
            <a:endParaRPr b="0" lang="en-US" sz="3200" spc="-1" strike="noStrike">
              <a:latin typeface="Arial"/>
            </a:endParaRPr>
          </a:p>
          <a:p>
            <a:pPr lvl="3" marL="1728000" indent="-216000">
              <a:spcBef>
                <a:spcPts val="748"/>
              </a:spcBef>
              <a:buClr>
                <a:srgbClr val="000000"/>
              </a:buClr>
              <a:buSzPct val="75000"/>
              <a:buFont typeface="Symbol" charset="2"/>
              <a:buChar char=""/>
            </a:pPr>
            <a:r>
              <a:rPr b="0" lang="en-US" sz="2660" spc="-1" strike="noStrike">
                <a:latin typeface="Arial"/>
              </a:rPr>
              <a:t>Fourth Outline Level</a:t>
            </a:r>
            <a:endParaRPr b="0" lang="en-US" sz="2660" spc="-1" strike="noStrike">
              <a:latin typeface="Arial"/>
            </a:endParaRPr>
          </a:p>
          <a:p>
            <a:pPr lvl="4" marL="2160000" indent="-216000">
              <a:spcBef>
                <a:spcPts val="374"/>
              </a:spcBef>
              <a:buClr>
                <a:srgbClr val="000000"/>
              </a:buClr>
              <a:buSzPct val="45000"/>
              <a:buFont typeface="Wingdings" charset="2"/>
              <a:buChar char=""/>
            </a:pPr>
            <a:r>
              <a:rPr b="0" lang="en-US" sz="2660" spc="-1" strike="noStrike">
                <a:latin typeface="Arial"/>
              </a:rPr>
              <a:t>Fifth Outline Level</a:t>
            </a:r>
            <a:endParaRPr b="0" lang="en-US" sz="2660" spc="-1" strike="noStrike">
              <a:latin typeface="Arial"/>
            </a:endParaRPr>
          </a:p>
          <a:p>
            <a:pPr lvl="5" marL="2592000" indent="-216000">
              <a:spcBef>
                <a:spcPts val="374"/>
              </a:spcBef>
              <a:buClr>
                <a:srgbClr val="000000"/>
              </a:buClr>
              <a:buSzPct val="45000"/>
              <a:buFont typeface="Wingdings" charset="2"/>
              <a:buChar char=""/>
            </a:pPr>
            <a:r>
              <a:rPr b="0" lang="en-US" sz="2660" spc="-1" strike="noStrike">
                <a:latin typeface="Arial"/>
              </a:rPr>
              <a:t>Sixth Outline Level</a:t>
            </a:r>
            <a:endParaRPr b="0" lang="en-US" sz="2660" spc="-1" strike="noStrike">
              <a:latin typeface="Arial"/>
            </a:endParaRPr>
          </a:p>
          <a:p>
            <a:pPr lvl="6" marL="3024000" indent="-216000">
              <a:spcBef>
                <a:spcPts val="374"/>
              </a:spcBef>
              <a:buClr>
                <a:srgbClr val="000000"/>
              </a:buClr>
              <a:buSzPct val="45000"/>
              <a:buFont typeface="Wingdings" charset="2"/>
              <a:buChar char=""/>
            </a:pPr>
            <a:r>
              <a:rPr b="0" lang="en-US" sz="2660" spc="-1" strike="noStrike">
                <a:latin typeface="Arial"/>
              </a:rPr>
              <a:t>Seventh Outline Level</a:t>
            </a:r>
            <a:endParaRPr b="0" lang="en-US" sz="266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hyperlink" Target="https://git-scm.com/download/gui/windows" TargetMode="External"/><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hyperlink" Target="https://git-scm.com/book/en/v2" TargetMode="External"/><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75000">
              <a:srgbClr val="ffffff"/>
            </a:gs>
            <a:gs pos="100000">
              <a:srgbClr val="dddddd"/>
            </a:gs>
          </a:gsLst>
          <a:lin ang="0"/>
        </a:gradFill>
      </p:bgPr>
    </p:bg>
    <p:spTree>
      <p:nvGrpSpPr>
        <p:cNvPr id="1" name=""/>
        <p:cNvGrpSpPr/>
        <p:nvPr/>
      </p:nvGrpSpPr>
      <p:grpSpPr>
        <a:xfrm>
          <a:off x="0" y="0"/>
          <a:ext cx="0" cy="0"/>
          <a:chOff x="0" y="0"/>
          <a:chExt cx="0" cy="0"/>
        </a:xfrm>
      </p:grpSpPr>
      <p:sp>
        <p:nvSpPr>
          <p:cNvPr id="165" name="TextShape 1"/>
          <p:cNvSpPr txBox="1"/>
          <p:nvPr/>
        </p:nvSpPr>
        <p:spPr>
          <a:xfrm>
            <a:off x="364320" y="1094400"/>
            <a:ext cx="9962640" cy="3016800"/>
          </a:xfrm>
          <a:prstGeom prst="rect">
            <a:avLst/>
          </a:prstGeom>
          <a:noFill/>
          <a:ln w="0">
            <a:noFill/>
          </a:ln>
          <a:effectLst>
            <a:outerShdw dist="114480" dir="5400000">
              <a:srgbClr val="000000">
                <a:alpha val="50000"/>
              </a:srgbClr>
            </a:outerShdw>
          </a:effectLst>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Workshop GIT</a:t>
            </a:r>
            <a:endParaRPr b="0" lang="en-US" sz="5200" spc="-1" strike="noStrike">
              <a:latin typeface="Arial"/>
            </a:endParaRPr>
          </a:p>
        </p:txBody>
      </p:sp>
      <p:sp>
        <p:nvSpPr>
          <p:cNvPr id="166" name="TextShape 2"/>
          <p:cNvSpPr txBox="1"/>
          <p:nvPr/>
        </p:nvSpPr>
        <p:spPr>
          <a:xfrm>
            <a:off x="364320" y="4165560"/>
            <a:ext cx="9962640" cy="1164600"/>
          </a:xfrm>
          <a:prstGeom prst="rect">
            <a:avLst/>
          </a:prstGeom>
          <a:noFill/>
          <a:ln w="0">
            <a:noFill/>
          </a:ln>
        </p:spPr>
        <p:txBody>
          <a:bodyPr tIns="91440" bIns="91440">
            <a:noAutofit/>
          </a:bodyPr>
          <a:p>
            <a:pPr algn="ctr">
              <a:lnSpc>
                <a:spcPct val="100000"/>
              </a:lnSpc>
              <a:tabLst>
                <a:tab algn="l" pos="0"/>
              </a:tabLst>
            </a:pPr>
            <a:r>
              <a:rPr b="0" lang="en-US" sz="2800" spc="-1" strike="noStrike">
                <a:solidFill>
                  <a:srgbClr val="595959"/>
                </a:solidFill>
                <a:latin typeface="Arial"/>
                <a:ea typeface="Arial"/>
              </a:rPr>
              <a:t>A practical guide for using GIT.</a:t>
            </a:r>
            <a:endParaRPr b="0" lang="en-US" sz="2800" spc="-1" strike="noStrike">
              <a:latin typeface="Arial"/>
            </a:endParaRPr>
          </a:p>
        </p:txBody>
      </p:sp>
    </p:spTree>
  </p:cSld>
  <mc:AlternateContent>
    <mc:Choice Requires="p14">
      <p:transition spd="slow" p14:dur="2000">
        <p:push dir="l"/>
      </p:transition>
    </mc:Choice>
    <mc:Fallback>
      <p:transition spd="slow">
        <p:push dir="l"/>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branches</a:t>
            </a:r>
            <a:endParaRPr b="0" lang="en-US" sz="4400" spc="-1" strike="noStrike">
              <a:latin typeface="Arial"/>
            </a:endParaRPr>
          </a:p>
        </p:txBody>
      </p:sp>
      <p:sp>
        <p:nvSpPr>
          <p:cNvPr id="190" name="TextShape 2"/>
          <p:cNvSpPr txBox="1"/>
          <p:nvPr/>
        </p:nvSpPr>
        <p:spPr>
          <a:xfrm>
            <a:off x="534600" y="1768680"/>
            <a:ext cx="9621360" cy="4383720"/>
          </a:xfrm>
          <a:prstGeom prst="rect">
            <a:avLst/>
          </a:prstGeom>
          <a:noFill/>
          <a:ln w="0">
            <a:noFill/>
          </a:ln>
        </p:spPr>
        <p:txBody>
          <a:bodyPr lIns="0" rIns="0" tIns="0" bIns="0">
            <a:noAutofit/>
          </a:bodyPr>
          <a:p>
            <a:pPr marL="432000" indent="-324000">
              <a:spcBef>
                <a:spcPts val="1885"/>
              </a:spcBef>
              <a:buClr>
                <a:srgbClr val="000000"/>
              </a:buClr>
              <a:buSzPct val="45000"/>
              <a:buFont typeface="Wingdings" charset="2"/>
              <a:buChar char=""/>
            </a:pPr>
            <a:r>
              <a:rPr b="0" lang="en-US" sz="3200" spc="-1" strike="noStrike">
                <a:latin typeface="Arial"/>
              </a:rPr>
              <a:t>Why we need branches?</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How to make branches.</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How to clean them up .</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This is what we will push to remote repository..</a:t>
            </a:r>
            <a:endParaRPr b="0" lang="en-US" sz="3200" spc="-1" strike="noStrike">
              <a:latin typeface="Arial"/>
            </a:endParaRPr>
          </a:p>
        </p:txBody>
      </p:sp>
      <p:sp>
        <p:nvSpPr>
          <p:cNvPr id="191"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4466424F-3F67-4AF6-8F02-EBCE42BA419B}"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branches</a:t>
            </a:r>
            <a:endParaRPr b="0" lang="en-US" sz="4400" spc="-1" strike="noStrike">
              <a:latin typeface="Arial"/>
            </a:endParaRPr>
          </a:p>
        </p:txBody>
      </p:sp>
      <p:pic>
        <p:nvPicPr>
          <p:cNvPr id="193" name="Google Shape;128;p23" descr=""/>
          <p:cNvPicPr/>
          <p:nvPr/>
        </p:nvPicPr>
        <p:blipFill>
          <a:blip r:embed="rId1"/>
          <a:stretch/>
        </p:blipFill>
        <p:spPr>
          <a:xfrm>
            <a:off x="936000" y="1768680"/>
            <a:ext cx="8640000" cy="4999320"/>
          </a:xfrm>
          <a:prstGeom prst="rect">
            <a:avLst/>
          </a:prstGeom>
          <a:ln w="0">
            <a:noFill/>
          </a:ln>
        </p:spPr>
      </p:pic>
      <p:sp>
        <p:nvSpPr>
          <p:cNvPr id="194" name="TextShape 2"/>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6AF90E66-84C6-4A30-83D6-0FF9F30ABFDB}"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 </a:t>
            </a:r>
            <a:r>
              <a:rPr b="0" lang="en-US" sz="4400" spc="-1" strike="noStrike">
                <a:solidFill>
                  <a:srgbClr val="000000"/>
                </a:solidFill>
                <a:latin typeface="Arial"/>
                <a:ea typeface="Arial"/>
              </a:rPr>
              <a:t>Working with branches </a:t>
            </a:r>
            <a:endParaRPr b="0" lang="en-US" sz="4400" spc="-1" strike="noStrike">
              <a:latin typeface="Arial"/>
            </a:endParaRPr>
          </a:p>
        </p:txBody>
      </p:sp>
      <p:sp>
        <p:nvSpPr>
          <p:cNvPr id="196" name="TextShape 2"/>
          <p:cNvSpPr txBox="1"/>
          <p:nvPr/>
        </p:nvSpPr>
        <p:spPr>
          <a:xfrm>
            <a:off x="534600" y="1768680"/>
            <a:ext cx="9621360" cy="438372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2400" spc="-1" strike="noStrike">
                <a:latin typeface="Arial"/>
              </a:rPr>
              <a:t>git branch &lt;name&gt;</a:t>
            </a:r>
            <a:endParaRPr b="0" lang="en-US" sz="2400" spc="-1" strike="noStrike">
              <a:latin typeface="Arial"/>
            </a:endParaRPr>
          </a:p>
          <a:p>
            <a:pPr marL="432000" indent="-324000">
              <a:spcBef>
                <a:spcPts val="1885"/>
              </a:spcBef>
              <a:buClr>
                <a:srgbClr val="000000"/>
              </a:buClr>
              <a:buSzPct val="45000"/>
              <a:buFont typeface="Wingdings" charset="2"/>
              <a:buChar char=""/>
            </a:pPr>
            <a:r>
              <a:rPr b="0" lang="en-US" sz="2400" spc="-1" strike="noStrike">
                <a:latin typeface="Arial"/>
              </a:rPr>
              <a:t>git checkout &lt;name&gt;</a:t>
            </a:r>
            <a:endParaRPr b="0" lang="en-US" sz="2400" spc="-1" strike="noStrike">
              <a:latin typeface="Arial"/>
            </a:endParaRPr>
          </a:p>
          <a:p>
            <a:pPr lvl="1" marL="864000" indent="-324000">
              <a:spcBef>
                <a:spcPts val="1508"/>
              </a:spcBef>
              <a:buClr>
                <a:srgbClr val="000000"/>
              </a:buClr>
              <a:buSzPct val="75000"/>
              <a:buFont typeface="Symbol" charset="2"/>
              <a:buChar char=""/>
            </a:pPr>
            <a:r>
              <a:rPr b="0" lang="en-US" sz="2400" spc="-1" strike="noStrike">
                <a:latin typeface="Arial"/>
              </a:rPr>
              <a:t>&lt;--  do your work-- &gt;</a:t>
            </a:r>
            <a:endParaRPr b="0" lang="en-US" sz="2400" spc="-1" strike="noStrike">
              <a:latin typeface="Arial"/>
            </a:endParaRPr>
          </a:p>
          <a:p>
            <a:pPr marL="432000" indent="-324000">
              <a:spcBef>
                <a:spcPts val="1885"/>
              </a:spcBef>
              <a:buClr>
                <a:srgbClr val="000000"/>
              </a:buClr>
              <a:buSzPct val="45000"/>
              <a:buFont typeface="Wingdings" charset="2"/>
              <a:buChar char=""/>
            </a:pPr>
            <a:r>
              <a:rPr b="0" lang="en-US" sz="2400" spc="-1" strike="noStrike">
                <a:latin typeface="Arial"/>
              </a:rPr>
              <a:t>git add  [ . | all | filename ]</a:t>
            </a:r>
            <a:endParaRPr b="0" lang="en-US" sz="2400" spc="-1" strike="noStrike">
              <a:latin typeface="Arial"/>
            </a:endParaRPr>
          </a:p>
          <a:p>
            <a:pPr marL="432000" indent="-324000">
              <a:spcBef>
                <a:spcPts val="1885"/>
              </a:spcBef>
              <a:buClr>
                <a:srgbClr val="000000"/>
              </a:buClr>
              <a:buSzPct val="45000"/>
              <a:buFont typeface="Wingdings" charset="2"/>
              <a:buChar char=""/>
            </a:pPr>
            <a:r>
              <a:rPr b="0" lang="en-US" sz="2400" spc="-1" strike="noStrike">
                <a:latin typeface="Arial"/>
              </a:rPr>
              <a:t>git commit  -m &lt;comment&gt;</a:t>
            </a:r>
            <a:endParaRPr b="0" lang="en-US" sz="2400" spc="-1" strike="noStrike">
              <a:latin typeface="Arial"/>
            </a:endParaRPr>
          </a:p>
          <a:p>
            <a:pPr marL="432000" indent="-324000">
              <a:spcBef>
                <a:spcPts val="1885"/>
              </a:spcBef>
              <a:buClr>
                <a:srgbClr val="000000"/>
              </a:buClr>
              <a:buSzPct val="45000"/>
              <a:buFont typeface="Wingdings" charset="2"/>
              <a:buChar char=""/>
            </a:pPr>
            <a:r>
              <a:rPr b="0" lang="en-US" sz="2400" spc="-1" strike="noStrike">
                <a:latin typeface="Arial"/>
              </a:rPr>
              <a:t>git status</a:t>
            </a:r>
            <a:endParaRPr b="0" lang="en-US" sz="2400" spc="-1" strike="noStrike">
              <a:latin typeface="Arial"/>
            </a:endParaRPr>
          </a:p>
          <a:p>
            <a:pPr marL="432000" indent="-324000">
              <a:spcBef>
                <a:spcPts val="1885"/>
              </a:spcBef>
              <a:buClr>
                <a:srgbClr val="000000"/>
              </a:buClr>
              <a:buSzPct val="45000"/>
              <a:buFont typeface="Wingdings" charset="2"/>
              <a:buChar char=""/>
            </a:pPr>
            <a:r>
              <a:rPr b="0" lang="en-US" sz="2400" spc="-1" strike="noStrike">
                <a:latin typeface="Arial"/>
              </a:rPr>
              <a:t>git diff </a:t>
            </a:r>
            <a:endParaRPr b="0" lang="en-US" sz="2400" spc="-1" strike="noStrike">
              <a:latin typeface="Arial"/>
            </a:endParaRPr>
          </a:p>
          <a:p>
            <a:endParaRPr b="0" lang="en-US" sz="2400" spc="-1" strike="noStrike">
              <a:latin typeface="Arial"/>
            </a:endParaRPr>
          </a:p>
        </p:txBody>
      </p:sp>
      <p:sp>
        <p:nvSpPr>
          <p:cNvPr id="197"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C5BFC050-118C-4133-831F-93571B0238B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commit</a:t>
            </a:r>
            <a:endParaRPr b="0" lang="en-US" sz="4400" spc="-1" strike="noStrike">
              <a:latin typeface="Arial"/>
            </a:endParaRPr>
          </a:p>
        </p:txBody>
      </p:sp>
      <p:sp>
        <p:nvSpPr>
          <p:cNvPr id="199"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endParaRPr b="0" lang="en-US" sz="4260" spc="-1" strike="noStrike">
              <a:latin typeface="Arial"/>
            </a:endParaRPr>
          </a:p>
          <a:p>
            <a:r>
              <a:rPr b="0" lang="en-US" sz="4260" spc="-1" strike="noStrike">
                <a:latin typeface="Arial"/>
              </a:rPr>
              <a:t> </a:t>
            </a:r>
            <a:r>
              <a:rPr b="0" lang="en-US" sz="4260" spc="-1" strike="noStrike">
                <a:latin typeface="Arial"/>
              </a:rPr>
              <a:t>Basically you cannot commit to much.</a:t>
            </a:r>
            <a:endParaRPr b="0" lang="en-US" sz="4260" spc="-1" strike="noStrike">
              <a:latin typeface="Arial"/>
            </a:endParaRPr>
          </a:p>
          <a:p>
            <a:pPr>
              <a:lnSpc>
                <a:spcPct val="115000"/>
              </a:lnSpc>
              <a:spcBef>
                <a:spcPts val="1599"/>
              </a:spcBef>
              <a:spcAft>
                <a:spcPts val="1599"/>
              </a:spcAft>
              <a:tabLst>
                <a:tab algn="l" pos="0"/>
              </a:tabLst>
            </a:pPr>
            <a:r>
              <a:rPr b="0" lang="en-US" sz="3200" spc="-1" strike="noStrike">
                <a:solidFill>
                  <a:srgbClr val="595959"/>
                </a:solidFill>
                <a:latin typeface="Arial"/>
                <a:ea typeface="Arial"/>
              </a:rPr>
              <a:t> </a:t>
            </a:r>
            <a:endParaRPr b="0" lang="en-US" sz="3200" spc="-1" strike="noStrike">
              <a:latin typeface="Arial"/>
            </a:endParaRPr>
          </a:p>
        </p:txBody>
      </p:sp>
      <p:sp>
        <p:nvSpPr>
          <p:cNvPr id="200"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03CAAD59-AF37-4C90-A4E9-7E665CB3B4F7}"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commit messages </a:t>
            </a:r>
            <a:endParaRPr b="0" lang="en-US" sz="4400" spc="-1" strike="noStrike">
              <a:latin typeface="Arial"/>
            </a:endParaRPr>
          </a:p>
        </p:txBody>
      </p:sp>
      <p:sp>
        <p:nvSpPr>
          <p:cNvPr id="202"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endParaRPr b="0" lang="en-US" sz="4260" spc="-1" strike="noStrike">
              <a:latin typeface="Arial"/>
            </a:endParaRPr>
          </a:p>
          <a:p>
            <a:pPr>
              <a:lnSpc>
                <a:spcPct val="115000"/>
              </a:lnSpc>
              <a:tabLst>
                <a:tab algn="l" pos="0"/>
              </a:tabLst>
            </a:pPr>
            <a:r>
              <a:rPr b="0" lang="en-US" sz="2000" spc="-1" strike="noStrike">
                <a:solidFill>
                  <a:srgbClr val="595959"/>
                </a:solidFill>
                <a:latin typeface="Arial"/>
                <a:ea typeface="Arial"/>
              </a:rPr>
              <a:t>Recommended Guidelines.</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1    Separate subject from body with a blank line</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2    Limit the subject line to 50 characters</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3    Capitalize the subject line</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4    Do not end the subject line with a period</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5    Use the imperative mood in the subject line</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6    Wrap the body at 72 characters</a:t>
            </a:r>
            <a:endParaRPr b="0" lang="en-US" sz="2000" spc="-1" strike="noStrike">
              <a:latin typeface="Arial"/>
            </a:endParaRPr>
          </a:p>
          <a:p>
            <a:pPr>
              <a:lnSpc>
                <a:spcPct val="115000"/>
              </a:lnSpc>
              <a:spcBef>
                <a:spcPts val="1599"/>
              </a:spcBef>
              <a:tabLst>
                <a:tab algn="l" pos="0"/>
              </a:tabLst>
            </a:pPr>
            <a:r>
              <a:rPr b="0" lang="en-US" sz="2000" spc="-1" strike="noStrike">
                <a:solidFill>
                  <a:srgbClr val="595959"/>
                </a:solidFill>
                <a:latin typeface="Arial"/>
                <a:ea typeface="Arial"/>
              </a:rPr>
              <a:t>7    Use the body to explain what and why vs. how</a:t>
            </a:r>
            <a:endParaRPr b="0" lang="en-US" sz="2000" spc="-1" strike="noStrike">
              <a:latin typeface="Arial"/>
            </a:endParaRPr>
          </a:p>
          <a:p>
            <a:pPr>
              <a:lnSpc>
                <a:spcPct val="115000"/>
              </a:lnSpc>
              <a:spcBef>
                <a:spcPts val="1599"/>
              </a:spcBef>
              <a:tabLst>
                <a:tab algn="l" pos="0"/>
              </a:tabLst>
            </a:pPr>
            <a:endParaRPr b="0" lang="en-US" sz="2000" spc="-1" strike="noStrike">
              <a:latin typeface="Arial"/>
            </a:endParaRPr>
          </a:p>
          <a:p>
            <a:pPr>
              <a:lnSpc>
                <a:spcPct val="115000"/>
              </a:lnSpc>
              <a:spcBef>
                <a:spcPts val="1599"/>
              </a:spcBef>
              <a:spcAft>
                <a:spcPts val="1599"/>
              </a:spcAft>
              <a:tabLst>
                <a:tab algn="l" pos="0"/>
              </a:tabLst>
            </a:pPr>
            <a:endParaRPr b="0" lang="en-US" sz="2000" spc="-1" strike="noStrike">
              <a:latin typeface="Arial"/>
            </a:endParaRPr>
          </a:p>
        </p:txBody>
      </p:sp>
      <p:sp>
        <p:nvSpPr>
          <p:cNvPr id="203"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A6E7C751-7BEE-4F24-AB3B-88598C99DAD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commit message example</a:t>
            </a:r>
            <a:endParaRPr b="0" lang="en-US" sz="4400" spc="-1" strike="noStrike">
              <a:latin typeface="Arial"/>
            </a:endParaRPr>
          </a:p>
        </p:txBody>
      </p:sp>
      <p:sp>
        <p:nvSpPr>
          <p:cNvPr id="205"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r>
              <a:rPr b="0" lang="en-US" sz="2000" spc="-1" strike="noStrike">
                <a:solidFill>
                  <a:srgbClr val="000000"/>
                </a:solidFill>
                <a:latin typeface="Arial"/>
                <a:ea typeface="Arial"/>
              </a:rPr>
              <a:t>$ git log --oneline -5 --author pwebb --before "Sat Aug 30 2014"</a:t>
            </a:r>
            <a:endParaRPr b="0" lang="en-US" sz="2000" spc="-1" strike="noStrike">
              <a:latin typeface="Arial"/>
            </a:endParaRPr>
          </a:p>
          <a:p>
            <a:pPr>
              <a:lnSpc>
                <a:spcPct val="115000"/>
              </a:lnSpc>
              <a:spcBef>
                <a:spcPts val="1599"/>
              </a:spcBef>
              <a:tabLst>
                <a:tab algn="l" pos="0"/>
              </a:tabLst>
            </a:pPr>
            <a:endParaRPr b="0" lang="en-US" sz="2000" spc="-1" strike="noStrike">
              <a:latin typeface="Arial"/>
            </a:endParaRPr>
          </a:p>
          <a:p>
            <a:pPr>
              <a:lnSpc>
                <a:spcPct val="115000"/>
              </a:lnSpc>
              <a:spcBef>
                <a:spcPts val="1599"/>
              </a:spcBef>
              <a:tabLst>
                <a:tab algn="l" pos="0"/>
              </a:tabLst>
            </a:pPr>
            <a:r>
              <a:rPr b="0" lang="en-US" sz="2000" spc="-1" strike="noStrike">
                <a:solidFill>
                  <a:srgbClr val="000000"/>
                </a:solidFill>
                <a:latin typeface="Arial"/>
                <a:ea typeface="Arial"/>
              </a:rPr>
              <a:t>5ba3db6 Fix failing CompositePropertySourceTests</a:t>
            </a:r>
            <a:endParaRPr b="0" lang="en-US" sz="2000" spc="-1" strike="noStrike">
              <a:latin typeface="Arial"/>
            </a:endParaRPr>
          </a:p>
          <a:p>
            <a:pPr>
              <a:lnSpc>
                <a:spcPct val="115000"/>
              </a:lnSpc>
              <a:spcBef>
                <a:spcPts val="1599"/>
              </a:spcBef>
              <a:tabLst>
                <a:tab algn="l" pos="0"/>
              </a:tabLst>
            </a:pPr>
            <a:r>
              <a:rPr b="0" lang="en-US" sz="2000" spc="-1" strike="noStrike">
                <a:solidFill>
                  <a:srgbClr val="000000"/>
                </a:solidFill>
                <a:latin typeface="Arial"/>
                <a:ea typeface="Arial"/>
              </a:rPr>
              <a:t>84564a0 Rework @PropertySource early parsing logic</a:t>
            </a:r>
            <a:endParaRPr b="0" lang="en-US" sz="2000" spc="-1" strike="noStrike">
              <a:latin typeface="Arial"/>
            </a:endParaRPr>
          </a:p>
          <a:p>
            <a:pPr>
              <a:lnSpc>
                <a:spcPct val="115000"/>
              </a:lnSpc>
              <a:spcBef>
                <a:spcPts val="1599"/>
              </a:spcBef>
              <a:tabLst>
                <a:tab algn="l" pos="0"/>
              </a:tabLst>
            </a:pPr>
            <a:r>
              <a:rPr b="0" lang="en-US" sz="2000" spc="-1" strike="noStrike">
                <a:solidFill>
                  <a:srgbClr val="000000"/>
                </a:solidFill>
                <a:latin typeface="Arial"/>
                <a:ea typeface="Arial"/>
              </a:rPr>
              <a:t>e142fd1 Add tests for ImportSelector meta-data</a:t>
            </a:r>
            <a:endParaRPr b="0" lang="en-US" sz="2000" spc="-1" strike="noStrike">
              <a:latin typeface="Arial"/>
            </a:endParaRPr>
          </a:p>
          <a:p>
            <a:pPr>
              <a:lnSpc>
                <a:spcPct val="115000"/>
              </a:lnSpc>
              <a:spcBef>
                <a:spcPts val="1599"/>
              </a:spcBef>
              <a:tabLst>
                <a:tab algn="l" pos="0"/>
              </a:tabLst>
            </a:pPr>
            <a:r>
              <a:rPr b="0" lang="en-US" sz="2000" spc="-1" strike="noStrike">
                <a:solidFill>
                  <a:srgbClr val="000000"/>
                </a:solidFill>
                <a:latin typeface="Arial"/>
                <a:ea typeface="Arial"/>
              </a:rPr>
              <a:t>887815f Update docbook dependency and generate epub</a:t>
            </a:r>
            <a:endParaRPr b="0" lang="en-US" sz="2000" spc="-1" strike="noStrike">
              <a:latin typeface="Arial"/>
            </a:endParaRPr>
          </a:p>
          <a:p>
            <a:pPr>
              <a:lnSpc>
                <a:spcPct val="115000"/>
              </a:lnSpc>
              <a:spcBef>
                <a:spcPts val="1599"/>
              </a:spcBef>
              <a:tabLst>
                <a:tab algn="l" pos="0"/>
              </a:tabLst>
            </a:pPr>
            <a:r>
              <a:rPr b="0" lang="en-US" sz="2000" spc="-1" strike="noStrike">
                <a:solidFill>
                  <a:srgbClr val="000000"/>
                </a:solidFill>
                <a:latin typeface="Arial"/>
                <a:ea typeface="Arial"/>
              </a:rPr>
              <a:t>ac8326d Polish mockito usage</a:t>
            </a:r>
            <a:endParaRPr b="0" lang="en-US" sz="2000" spc="-1" strike="noStrike">
              <a:latin typeface="Arial"/>
            </a:endParaRPr>
          </a:p>
          <a:p>
            <a:pPr>
              <a:lnSpc>
                <a:spcPct val="115000"/>
              </a:lnSpc>
              <a:spcBef>
                <a:spcPts val="1599"/>
              </a:spcBef>
              <a:tabLst>
                <a:tab algn="l" pos="0"/>
              </a:tabLst>
            </a:pPr>
            <a:endParaRPr b="0" lang="en-US" sz="2000" spc="-1" strike="noStrike">
              <a:latin typeface="Arial"/>
            </a:endParaRPr>
          </a:p>
          <a:p>
            <a:pPr>
              <a:lnSpc>
                <a:spcPct val="115000"/>
              </a:lnSpc>
              <a:spcBef>
                <a:spcPts val="1599"/>
              </a:spcBef>
              <a:tabLst>
                <a:tab algn="l" pos="0"/>
              </a:tabLst>
            </a:pPr>
            <a:endParaRPr b="0" lang="en-US" sz="2000" spc="-1" strike="noStrike">
              <a:latin typeface="Arial"/>
            </a:endParaRPr>
          </a:p>
          <a:p>
            <a:pPr>
              <a:lnSpc>
                <a:spcPct val="115000"/>
              </a:lnSpc>
              <a:spcBef>
                <a:spcPts val="1599"/>
              </a:spcBef>
              <a:spcAft>
                <a:spcPts val="1599"/>
              </a:spcAft>
              <a:tabLst>
                <a:tab algn="l" pos="0"/>
              </a:tabLst>
            </a:pPr>
            <a:endParaRPr b="0" lang="en-US" sz="2000" spc="-1" strike="noStrike">
              <a:latin typeface="Arial"/>
            </a:endParaRPr>
          </a:p>
        </p:txBody>
      </p:sp>
      <p:sp>
        <p:nvSpPr>
          <p:cNvPr id="206"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C1A58DAA-A84C-430E-9253-F05B965A46E9}"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stash </a:t>
            </a:r>
            <a:endParaRPr b="0" lang="en-US" sz="4400" spc="-1" strike="noStrike">
              <a:latin typeface="Arial"/>
            </a:endParaRPr>
          </a:p>
        </p:txBody>
      </p:sp>
      <p:sp>
        <p:nvSpPr>
          <p:cNvPr id="208"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2400" spc="-1" strike="noStrike">
                <a:latin typeface="Arial"/>
              </a:rPr>
              <a:t>Saving work in between. </a:t>
            </a: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a:latin typeface="Arial"/>
              </a:rPr>
              <a:t>Can be recalled at any time in any branch.</a:t>
            </a: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a:latin typeface="Arial"/>
              </a:rPr>
              <a:t>Command:</a:t>
            </a:r>
            <a:endParaRPr b="0" lang="en-US" sz="2400" spc="-1" strike="noStrike">
              <a:latin typeface="Arial"/>
            </a:endParaRPr>
          </a:p>
          <a:p>
            <a:pPr marL="216000" indent="-216000">
              <a:lnSpc>
                <a:spcPct val="100000"/>
              </a:lnSpc>
              <a:buClr>
                <a:srgbClr val="000000"/>
              </a:buClr>
              <a:buSzPct val="45000"/>
              <a:buFont typeface="Wingdings" charset="2"/>
              <a:buChar char=""/>
            </a:pPr>
            <a:endParaRPr b="0" lang="en-US" sz="2400" spc="-1" strike="noStrike">
              <a:latin typeface="Arial"/>
            </a:endParaRPr>
          </a:p>
          <a:p>
            <a:pPr lvl="1" marL="432000" indent="-216000">
              <a:lnSpc>
                <a:spcPct val="100000"/>
              </a:lnSpc>
              <a:buClr>
                <a:srgbClr val="000000"/>
              </a:buClr>
              <a:buSzPct val="45000"/>
              <a:buFont typeface="Wingdings" charset="2"/>
              <a:buChar char=""/>
            </a:pPr>
            <a:r>
              <a:rPr b="0" lang="en-US" sz="2400" spc="-1" strike="noStrike">
                <a:latin typeface="Arial"/>
              </a:rPr>
              <a:t>git stash push</a:t>
            </a:r>
            <a:endParaRPr b="0" lang="en-US" sz="2400" spc="-1" strike="noStrike">
              <a:latin typeface="Arial"/>
            </a:endParaRPr>
          </a:p>
          <a:p>
            <a:pPr lvl="1" marL="432000" indent="-216000">
              <a:lnSpc>
                <a:spcPct val="100000"/>
              </a:lnSpc>
              <a:buClr>
                <a:srgbClr val="000000"/>
              </a:buClr>
              <a:buSzPct val="45000"/>
              <a:buFont typeface="Wingdings" charset="2"/>
              <a:buChar char=""/>
            </a:pPr>
            <a:r>
              <a:rPr b="0" lang="en-US" sz="2400" spc="-1" strike="noStrike">
                <a:latin typeface="Arial"/>
              </a:rPr>
              <a:t>git stash pop</a:t>
            </a:r>
            <a:endParaRPr b="0" lang="en-US" sz="2400" spc="-1" strike="noStrike">
              <a:latin typeface="Arial"/>
            </a:endParaRPr>
          </a:p>
          <a:p>
            <a:pPr lvl="1" marL="432000" indent="-216000">
              <a:lnSpc>
                <a:spcPct val="100000"/>
              </a:lnSpc>
              <a:buClr>
                <a:srgbClr val="000000"/>
              </a:buClr>
              <a:buSzPct val="45000"/>
              <a:buFont typeface="Wingdings" charset="2"/>
              <a:buChar char=""/>
            </a:pPr>
            <a:r>
              <a:rPr b="0" lang="en-US" sz="2400" spc="-1" strike="noStrike">
                <a:latin typeface="Arial"/>
              </a:rPr>
              <a:t>git stash list</a:t>
            </a:r>
            <a:endParaRPr b="0" lang="en-US" sz="2400" spc="-1" strike="noStrike">
              <a:latin typeface="Arial"/>
            </a:endParaRPr>
          </a:p>
          <a:p>
            <a:pPr marL="216000" indent="-216000">
              <a:lnSpc>
                <a:spcPct val="100000"/>
              </a:lnSpc>
              <a:buClr>
                <a:srgbClr val="000000"/>
              </a:buClr>
              <a:buSzPct val="45000"/>
              <a:buFont typeface="Wingdings" charset="2"/>
              <a:buChar char=""/>
            </a:pP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a:solidFill>
                  <a:srgbClr val="000000"/>
                </a:solidFill>
                <a:latin typeface="Arial"/>
                <a:ea typeface="Arial"/>
              </a:rPr>
              <a:t>man git-stash (documentation)</a:t>
            </a:r>
            <a:endParaRPr b="0" lang="en-US" sz="2400" spc="-1" strike="noStrike">
              <a:latin typeface="Arial"/>
            </a:endParaRPr>
          </a:p>
        </p:txBody>
      </p:sp>
      <p:sp>
        <p:nvSpPr>
          <p:cNvPr id="209"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46D8BBF8-23CB-4768-8C3E-3F7523322F4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TAG</a:t>
            </a:r>
            <a:endParaRPr b="0" lang="en-US" sz="4400" spc="-1" strike="noStrike">
              <a:latin typeface="Arial"/>
            </a:endParaRPr>
          </a:p>
        </p:txBody>
      </p:sp>
      <p:sp>
        <p:nvSpPr>
          <p:cNvPr id="211" name="TextShape 2"/>
          <p:cNvSpPr txBox="1"/>
          <p:nvPr/>
        </p:nvSpPr>
        <p:spPr>
          <a:xfrm>
            <a:off x="534600" y="1768680"/>
            <a:ext cx="9621360" cy="4383720"/>
          </a:xfrm>
          <a:prstGeom prst="rect">
            <a:avLst/>
          </a:prstGeom>
          <a:noFill/>
          <a:ln w="0">
            <a:noFill/>
          </a:ln>
        </p:spPr>
        <p:txBody>
          <a:bodyPr lIns="0" rIns="0" tIns="0" bIns="0">
            <a:normAutofit/>
          </a:bodyPr>
          <a:p>
            <a:r>
              <a:rPr b="0" lang="en-US" sz="4260" spc="-1" strike="noStrike">
                <a:latin typeface="Arial"/>
              </a:rPr>
              <a:t>git tag &lt;name&gt;</a:t>
            </a:r>
            <a:endParaRPr b="0" lang="en-US" sz="4260" spc="-1" strike="noStrike">
              <a:latin typeface="Arial"/>
            </a:endParaRPr>
          </a:p>
          <a:p>
            <a:r>
              <a:rPr b="0" lang="en-US" sz="4260" spc="-1" strike="noStrike">
                <a:latin typeface="Arial"/>
              </a:rPr>
              <a:t>- Create, list, delete or verify a tag object</a:t>
            </a:r>
            <a:endParaRPr b="0" lang="en-US" sz="4260" spc="-1" strike="noStrike">
              <a:latin typeface="Arial"/>
            </a:endParaRPr>
          </a:p>
          <a:p>
            <a:endParaRPr b="0" lang="en-US" sz="4260" spc="-1" strike="noStrike">
              <a:latin typeface="Arial"/>
            </a:endParaRPr>
          </a:p>
          <a:p>
            <a:r>
              <a:rPr b="0" lang="en-US" sz="4260" spc="-1" strike="noStrike">
                <a:latin typeface="Arial"/>
              </a:rPr>
              <a:t>Gives your references a readable, meaning full tag.</a:t>
            </a:r>
            <a:endParaRPr b="0" lang="en-US" sz="4260" spc="-1" strike="noStrike">
              <a:latin typeface="Arial"/>
            </a:endParaRPr>
          </a:p>
          <a:p>
            <a:endParaRPr b="0" lang="en-US" sz="4260" spc="-1" strike="noStrike">
              <a:latin typeface="Arial"/>
            </a:endParaRPr>
          </a:p>
          <a:p>
            <a:endParaRPr b="0" lang="en-US" sz="4260" spc="-1" strike="noStrike">
              <a:latin typeface="Arial"/>
            </a:endParaRPr>
          </a:p>
        </p:txBody>
      </p:sp>
      <p:sp>
        <p:nvSpPr>
          <p:cNvPr id="212"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196A636A-8365-4CFF-B403-EFE4E9D263B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64320" y="3161160"/>
            <a:ext cx="9962640" cy="1236960"/>
          </a:xfrm>
          <a:prstGeom prst="rect">
            <a:avLst/>
          </a:prstGeom>
          <a:noFill/>
          <a:ln w="0">
            <a:noFill/>
          </a:ln>
          <a:effectLst>
            <a:outerShdw dist="95400" dir="5400000">
              <a:srgbClr val="000000">
                <a:alpha val="50000"/>
              </a:srgbClr>
            </a:outerShdw>
          </a:effectLst>
        </p:spPr>
        <p:txBody>
          <a:bodyPr tIns="91440" bIns="91440" anchor="ctr">
            <a:noAutofit/>
          </a:bodyPr>
          <a:p>
            <a:pPr algn="ctr">
              <a:lnSpc>
                <a:spcPct val="100000"/>
              </a:lnSpc>
              <a:tabLst>
                <a:tab algn="l" pos="0"/>
              </a:tabLst>
            </a:pPr>
            <a:r>
              <a:rPr b="0" lang="en-US" sz="5000" spc="-1" strike="noStrike">
                <a:solidFill>
                  <a:srgbClr val="000000"/>
                </a:solidFill>
                <a:latin typeface="Arial"/>
                <a:ea typeface="Arial"/>
              </a:rPr>
              <a:t>GIT   demo  time</a:t>
            </a:r>
            <a:endParaRPr b="0" lang="en-US" sz="5000" spc="-1" strike="noStrike">
              <a:latin typeface="Arial"/>
            </a:endParaRPr>
          </a:p>
        </p:txBody>
      </p:sp>
      <p:sp>
        <p:nvSpPr>
          <p:cNvPr id="214" name="TextShape 2"/>
          <p:cNvSpPr txBox="1"/>
          <p:nvPr/>
        </p:nvSpPr>
        <p:spPr>
          <a:xfrm>
            <a:off x="9906840" y="6853680"/>
            <a:ext cx="641160" cy="578160"/>
          </a:xfrm>
          <a:prstGeom prst="rect">
            <a:avLst/>
          </a:prstGeom>
          <a:noFill/>
          <a:ln w="0">
            <a:noFill/>
          </a:ln>
        </p:spPr>
        <p:txBody>
          <a:bodyPr tIns="91440" bIns="91440" anchor="ctr">
            <a:noAutofit/>
          </a:bodyPr>
          <a:p>
            <a:pPr algn="r">
              <a:lnSpc>
                <a:spcPct val="100000"/>
              </a:lnSpc>
              <a:tabLst>
                <a:tab algn="l" pos="0"/>
              </a:tabLst>
            </a:pPr>
            <a:fld id="{4102F1FF-EEDA-4A6A-AAF8-CEDF0218F02D}"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branches</a:t>
            </a:r>
            <a:endParaRPr b="0" lang="en-US" sz="4400" spc="-1" strike="noStrike">
              <a:latin typeface="Arial"/>
            </a:endParaRPr>
          </a:p>
        </p:txBody>
      </p:sp>
      <p:pic>
        <p:nvPicPr>
          <p:cNvPr id="216" name="Google Shape;128;p23" descr=""/>
          <p:cNvPicPr/>
          <p:nvPr/>
        </p:nvPicPr>
        <p:blipFill>
          <a:blip r:embed="rId1"/>
          <a:stretch/>
        </p:blipFill>
        <p:spPr>
          <a:xfrm>
            <a:off x="936000" y="1768680"/>
            <a:ext cx="8640000" cy="4999320"/>
          </a:xfrm>
          <a:prstGeom prst="rect">
            <a:avLst/>
          </a:prstGeom>
          <a:ln w="0">
            <a:noFill/>
          </a:ln>
        </p:spPr>
      </p:pic>
      <p:sp>
        <p:nvSpPr>
          <p:cNvPr id="217" name="TextShape 2"/>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742EF341-972E-49EA-ACAC-1349D1D5AAF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Who am I ?</a:t>
            </a:r>
            <a:endParaRPr b="0" lang="en-US" sz="4400" spc="-1" strike="noStrike">
              <a:latin typeface="Arial"/>
            </a:endParaRPr>
          </a:p>
        </p:txBody>
      </p:sp>
      <p:sp>
        <p:nvSpPr>
          <p:cNvPr id="168"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en-US" sz="3200" spc="-1" strike="noStrike">
                <a:solidFill>
                  <a:srgbClr val="000000"/>
                </a:solidFill>
                <a:latin typeface="Arial"/>
                <a:ea typeface="Arial"/>
              </a:rPr>
              <a:t>Rick van Ek</a:t>
            </a:r>
            <a:endParaRPr b="0" lang="en-US" sz="3200" spc="-1" strike="noStrike">
              <a:latin typeface="Arial"/>
            </a:endParaRPr>
          </a:p>
          <a:p>
            <a:pPr>
              <a:lnSpc>
                <a:spcPct val="100000"/>
              </a:lnSpc>
              <a:tabLst>
                <a:tab algn="l" pos="0"/>
              </a:tabLst>
            </a:pPr>
            <a:endParaRPr b="0" lang="en-US" sz="3200" spc="-1" strike="noStrike">
              <a:latin typeface="Arial"/>
            </a:endParaRPr>
          </a:p>
          <a:p>
            <a:pPr marL="457200">
              <a:lnSpc>
                <a:spcPct val="100000"/>
              </a:lnSpc>
              <a:tabLst>
                <a:tab algn="l" pos="0"/>
              </a:tabLst>
            </a:pPr>
            <a:r>
              <a:rPr b="0" lang="en-US" sz="3200" spc="-1" strike="noStrike">
                <a:solidFill>
                  <a:srgbClr val="000000"/>
                </a:solidFill>
                <a:latin typeface="Arial"/>
                <a:ea typeface="Arial"/>
              </a:rPr>
              <a:t>DevOps database engineer/DBA</a:t>
            </a:r>
            <a:endParaRPr b="0" lang="en-US" sz="3200" spc="-1" strike="noStrike">
              <a:latin typeface="Arial"/>
            </a:endParaRPr>
          </a:p>
          <a:p>
            <a:pPr marL="457200">
              <a:lnSpc>
                <a:spcPct val="100000"/>
              </a:lnSpc>
              <a:tabLst>
                <a:tab algn="l" pos="0"/>
              </a:tabLst>
            </a:pPr>
            <a:r>
              <a:rPr b="0" lang="en-US" sz="3200" spc="-1" strike="noStrike">
                <a:solidFill>
                  <a:srgbClr val="000000"/>
                </a:solidFill>
                <a:latin typeface="Arial"/>
                <a:ea typeface="Arial"/>
              </a:rPr>
              <a:t>Working with oracle products since 1992</a:t>
            </a:r>
            <a:endParaRPr b="0" lang="en-US" sz="3200" spc="-1" strike="noStrike">
              <a:latin typeface="Arial"/>
            </a:endParaRPr>
          </a:p>
          <a:p>
            <a:pPr marL="457200">
              <a:lnSpc>
                <a:spcPct val="100000"/>
              </a:lnSpc>
              <a:tabLst>
                <a:tab algn="l" pos="0"/>
              </a:tabLst>
            </a:pPr>
            <a:r>
              <a:rPr b="0" lang="en-US" sz="3200" spc="-1" strike="noStrike">
                <a:solidFill>
                  <a:srgbClr val="000000"/>
                </a:solidFill>
                <a:latin typeface="Arial"/>
                <a:ea typeface="Arial"/>
              </a:rPr>
              <a:t>Independend since 1996</a:t>
            </a:r>
            <a:endParaRPr b="0" lang="en-US" sz="3200" spc="-1" strike="noStrike">
              <a:latin typeface="Arial"/>
            </a:endParaRPr>
          </a:p>
          <a:p>
            <a:pPr marL="457200">
              <a:lnSpc>
                <a:spcPct val="100000"/>
              </a:lnSpc>
              <a:tabLst>
                <a:tab algn="l" pos="0"/>
              </a:tabLst>
            </a:pPr>
            <a:r>
              <a:rPr b="0" lang="en-US" sz="3200" spc="-1" strike="noStrike">
                <a:solidFill>
                  <a:srgbClr val="000000"/>
                </a:solidFill>
                <a:latin typeface="Arial"/>
                <a:ea typeface="Arial"/>
              </a:rPr>
              <a:t>Basetide associate 2017</a:t>
            </a:r>
            <a:endParaRPr b="0" lang="en-US" sz="3200" spc="-1" strike="noStrike">
              <a:latin typeface="Arial"/>
            </a:endParaRPr>
          </a:p>
        </p:txBody>
      </p:sp>
      <p:sp>
        <p:nvSpPr>
          <p:cNvPr id="169"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6BB70357-A55B-40AF-9271-F7E7531467F9}"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 </a:t>
            </a:r>
            <a:r>
              <a:rPr b="0" lang="en-US" sz="4400" spc="-1" strike="noStrike">
                <a:solidFill>
                  <a:srgbClr val="000000"/>
                </a:solidFill>
                <a:latin typeface="Arial"/>
                <a:ea typeface="Arial"/>
              </a:rPr>
              <a:t>What are the consequences? </a:t>
            </a:r>
            <a:endParaRPr b="0" lang="en-US" sz="4400" spc="-1" strike="noStrike">
              <a:latin typeface="Arial"/>
            </a:endParaRPr>
          </a:p>
        </p:txBody>
      </p:sp>
      <p:sp>
        <p:nvSpPr>
          <p:cNvPr id="219" name="TextShape 2"/>
          <p:cNvSpPr txBox="1"/>
          <p:nvPr/>
        </p:nvSpPr>
        <p:spPr>
          <a:xfrm>
            <a:off x="534600" y="1768680"/>
            <a:ext cx="9621360" cy="438372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3200" spc="-1" strike="noStrike">
                <a:latin typeface="Arial"/>
              </a:rPr>
              <a:t>Just about any file type can be used.</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Almost all work is done locally.</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Although it is very flexible, you need to use a structure.</a:t>
            </a:r>
            <a:endParaRPr b="0" lang="en-US" sz="3200" spc="-1" strike="noStrike">
              <a:latin typeface="Arial"/>
            </a:endParaRPr>
          </a:p>
        </p:txBody>
      </p:sp>
      <p:sp>
        <p:nvSpPr>
          <p:cNvPr id="220"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F2C850AF-AB17-4B72-95F9-88B06AD0C08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64320" y="3161160"/>
            <a:ext cx="9962640" cy="1236960"/>
          </a:xfrm>
          <a:prstGeom prst="rect">
            <a:avLst/>
          </a:prstGeom>
          <a:noFill/>
          <a:ln w="0">
            <a:noFill/>
          </a:ln>
          <a:effectLst>
            <a:outerShdw dist="95400" dir="5400000">
              <a:srgbClr val="000000">
                <a:alpha val="50000"/>
              </a:srgbClr>
            </a:outerShdw>
          </a:effectLst>
        </p:spPr>
        <p:txBody>
          <a:bodyPr tIns="91440" bIns="91440" anchor="ctr">
            <a:noAutofit/>
          </a:bodyPr>
          <a:p>
            <a:pPr algn="ctr">
              <a:lnSpc>
                <a:spcPct val="100000"/>
              </a:lnSpc>
              <a:tabLst>
                <a:tab algn="l" pos="0"/>
              </a:tabLst>
            </a:pPr>
            <a:r>
              <a:rPr b="0" lang="en-US" sz="4400" spc="-1" strike="noStrike">
                <a:solidFill>
                  <a:srgbClr val="000000"/>
                </a:solidFill>
                <a:latin typeface="Arial"/>
                <a:ea typeface="Arial"/>
              </a:rPr>
              <a:t>Working with remote repository</a:t>
            </a:r>
            <a:endParaRPr b="0" lang="en-US" sz="4400" spc="-1" strike="noStrike">
              <a:latin typeface="Arial"/>
            </a:endParaRPr>
          </a:p>
        </p:txBody>
      </p:sp>
      <p:sp>
        <p:nvSpPr>
          <p:cNvPr id="222" name="TextShape 2"/>
          <p:cNvSpPr txBox="1"/>
          <p:nvPr/>
        </p:nvSpPr>
        <p:spPr>
          <a:xfrm>
            <a:off x="9906840" y="6853680"/>
            <a:ext cx="641160" cy="578160"/>
          </a:xfrm>
          <a:prstGeom prst="rect">
            <a:avLst/>
          </a:prstGeom>
          <a:noFill/>
          <a:ln w="0">
            <a:noFill/>
          </a:ln>
        </p:spPr>
        <p:txBody>
          <a:bodyPr tIns="91440" bIns="91440" anchor="ctr">
            <a:noAutofit/>
          </a:bodyPr>
          <a:p>
            <a:pPr algn="r">
              <a:lnSpc>
                <a:spcPct val="100000"/>
              </a:lnSpc>
              <a:tabLst>
                <a:tab algn="l" pos="0"/>
              </a:tabLst>
            </a:pPr>
            <a:fld id="{5E81CE3E-F1BC-49DA-A99C-B534C880D606}"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Remote repository</a:t>
            </a:r>
            <a:endParaRPr b="0" lang="en-US" sz="5010" spc="-1" strike="noStrike">
              <a:latin typeface="Arial"/>
            </a:endParaRPr>
          </a:p>
        </p:txBody>
      </p:sp>
      <p:sp>
        <p:nvSpPr>
          <p:cNvPr id="224" name="TextShape 2"/>
          <p:cNvSpPr txBox="1"/>
          <p:nvPr/>
        </p:nvSpPr>
        <p:spPr>
          <a:xfrm>
            <a:off x="534240" y="1768680"/>
            <a:ext cx="9622440" cy="438444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3200" spc="-1" strike="noStrike">
                <a:latin typeface="Arial"/>
              </a:rPr>
              <a:t>Setting up</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Configuration</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Ssh keys</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Pushing branches</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Cloning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 </a:t>
            </a:r>
            <a:r>
              <a:rPr b="0" lang="en-US" sz="4400" spc="-1" strike="noStrike">
                <a:solidFill>
                  <a:srgbClr val="000000"/>
                </a:solidFill>
                <a:latin typeface="Arial"/>
                <a:ea typeface="Arial"/>
              </a:rPr>
              <a:t>Setting up server site </a:t>
            </a:r>
            <a:endParaRPr b="0" lang="en-US" sz="4400" spc="-1" strike="noStrike">
              <a:latin typeface="Arial"/>
            </a:endParaRPr>
          </a:p>
        </p:txBody>
      </p:sp>
      <p:sp>
        <p:nvSpPr>
          <p:cNvPr id="226" name="TextShape 2"/>
          <p:cNvSpPr txBox="1"/>
          <p:nvPr/>
        </p:nvSpPr>
        <p:spPr>
          <a:xfrm>
            <a:off x="534600" y="1768680"/>
            <a:ext cx="9621360" cy="4383720"/>
          </a:xfrm>
          <a:prstGeom prst="rect">
            <a:avLst/>
          </a:prstGeom>
          <a:noFill/>
          <a:ln w="0">
            <a:noFill/>
          </a:ln>
        </p:spPr>
        <p:txBody>
          <a:bodyPr lIns="0" rIns="0" tIns="0" bIns="0">
            <a:noAutofit/>
          </a:bodyPr>
          <a:p>
            <a:pPr marL="457200" indent="-342720">
              <a:lnSpc>
                <a:spcPct val="115000"/>
              </a:lnSpc>
              <a:buClr>
                <a:srgbClr val="595959"/>
              </a:buClr>
              <a:buFont typeface="Arial"/>
              <a:buChar char="●"/>
            </a:pPr>
            <a:r>
              <a:rPr b="0" lang="en-US" sz="3200" spc="-1" strike="noStrike">
                <a:solidFill>
                  <a:srgbClr val="595959"/>
                </a:solidFill>
                <a:latin typeface="Arial"/>
                <a:ea typeface="Arial"/>
              </a:rPr>
              <a:t>git-shell   for limited access</a:t>
            </a:r>
            <a:endParaRPr b="0" lang="en-US" sz="3200" spc="-1" strike="noStrike">
              <a:latin typeface="Arial"/>
            </a:endParaRPr>
          </a:p>
          <a:p>
            <a:pPr marL="457200" indent="-342720">
              <a:lnSpc>
                <a:spcPct val="115000"/>
              </a:lnSpc>
              <a:buClr>
                <a:srgbClr val="595959"/>
              </a:buClr>
              <a:buFont typeface="Arial"/>
              <a:buChar char="●"/>
            </a:pPr>
            <a:r>
              <a:rPr b="0" lang="en-US" sz="3200" spc="-1" strike="noStrike">
                <a:solidFill>
                  <a:srgbClr val="595959"/>
                </a:solidFill>
                <a:latin typeface="Arial"/>
                <a:ea typeface="Arial"/>
              </a:rPr>
              <a:t>gitweb, standard cgi scripts for basic webservice. ( for use with apache )</a:t>
            </a:r>
            <a:endParaRPr b="0" lang="en-US" sz="3200" spc="-1" strike="noStrike">
              <a:latin typeface="Arial"/>
            </a:endParaRPr>
          </a:p>
          <a:p>
            <a:pPr marL="457200" indent="-342720">
              <a:lnSpc>
                <a:spcPct val="115000"/>
              </a:lnSpc>
              <a:buClr>
                <a:srgbClr val="595959"/>
              </a:buClr>
              <a:buFont typeface="Arial"/>
              <a:buChar char="●"/>
            </a:pPr>
            <a:r>
              <a:rPr b="0" lang="en-US" sz="3200" spc="-1" strike="noStrike">
                <a:solidFill>
                  <a:srgbClr val="595959"/>
                </a:solidFill>
                <a:latin typeface="Arial"/>
                <a:ea typeface="Arial"/>
              </a:rPr>
              <a:t>bitbucket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Hosted  :</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a:t>
            </a:r>
            <a:r>
              <a:rPr b="0" lang="en-US" sz="3200" spc="-1" strike="noStrike">
                <a:solidFill>
                  <a:srgbClr val="595959"/>
                </a:solidFill>
                <a:latin typeface="Arial"/>
                <a:ea typeface="Arial"/>
              </a:rPr>
              <a:t>	</a:t>
            </a:r>
            <a:r>
              <a:rPr b="0" lang="en-US" sz="3200" spc="-1" strike="noStrike">
                <a:solidFill>
                  <a:srgbClr val="595959"/>
                </a:solidFill>
                <a:latin typeface="Arial"/>
                <a:ea typeface="Arial"/>
              </a:rPr>
              <a:t>	</a:t>
            </a:r>
            <a:r>
              <a:rPr b="0" lang="en-US" sz="3200" spc="-1" strike="noStrike">
                <a:solidFill>
                  <a:srgbClr val="595959"/>
                </a:solidFill>
                <a:latin typeface="Arial"/>
                <a:ea typeface="Arial"/>
              </a:rPr>
              <a:t>	</a:t>
            </a:r>
            <a:r>
              <a:rPr b="0" lang="en-US" sz="3200" spc="-1" strike="noStrike">
                <a:solidFill>
                  <a:srgbClr val="595959"/>
                </a:solidFill>
                <a:latin typeface="Arial"/>
                <a:ea typeface="Arial"/>
              </a:rPr>
              <a:t>	</a:t>
            </a:r>
            <a:r>
              <a:rPr b="0" lang="en-US" sz="3200" spc="-1" strike="noStrike">
                <a:solidFill>
                  <a:srgbClr val="595959"/>
                </a:solidFill>
                <a:latin typeface="Arial"/>
                <a:ea typeface="Arial"/>
              </a:rPr>
              <a:t>github, gitlab, bitbucket, etc</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a:t>
            </a:r>
            <a:endParaRPr b="0" lang="en-US" sz="3200" spc="-1" strike="noStrike">
              <a:latin typeface="Arial"/>
            </a:endParaRPr>
          </a:p>
          <a:p>
            <a:pPr>
              <a:lnSpc>
                <a:spcPct val="115000"/>
              </a:lnSpc>
              <a:spcBef>
                <a:spcPts val="1599"/>
              </a:spcBef>
              <a:spcAft>
                <a:spcPts val="1599"/>
              </a:spcAft>
              <a:tabLst>
                <a:tab algn="l" pos="0"/>
              </a:tabLst>
            </a:pPr>
            <a:endParaRPr b="0" lang="en-US" sz="3200" spc="-1" strike="noStrike">
              <a:latin typeface="Arial"/>
            </a:endParaRPr>
          </a:p>
        </p:txBody>
      </p:sp>
      <p:sp>
        <p:nvSpPr>
          <p:cNvPr id="227"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44DFA7DB-0E6F-438A-9D5D-FC4E6B49F3FF}"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Configure server </a:t>
            </a:r>
            <a:endParaRPr b="0" lang="en-US" sz="4400" spc="-1" strike="noStrike">
              <a:latin typeface="Arial"/>
            </a:endParaRPr>
          </a:p>
        </p:txBody>
      </p:sp>
      <p:sp>
        <p:nvSpPr>
          <p:cNvPr id="229"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r>
              <a:rPr b="0" lang="en-US" sz="3200" spc="-1" strike="noStrike">
                <a:solidFill>
                  <a:srgbClr val="595959"/>
                </a:solidFill>
                <a:latin typeface="Arial"/>
                <a:ea typeface="Arial"/>
              </a:rPr>
              <a:t>$ cd /u01/git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mkdir &lt;myproject&gt;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cd &lt;myproject&gt;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init --bare</a:t>
            </a:r>
            <a:endParaRPr b="0" lang="en-US" sz="3200" spc="-1" strike="noStrike">
              <a:latin typeface="Arial"/>
            </a:endParaRPr>
          </a:p>
          <a:p>
            <a:pPr>
              <a:lnSpc>
                <a:spcPct val="115000"/>
              </a:lnSpc>
              <a:spcBef>
                <a:spcPts val="1599"/>
              </a:spcBef>
              <a:spcAft>
                <a:spcPts val="1599"/>
              </a:spcAft>
              <a:tabLst>
                <a:tab algn="l" pos="0"/>
              </a:tabLst>
            </a:pPr>
            <a:endParaRPr b="0" lang="en-US" sz="3200" spc="-1" strike="noStrike">
              <a:latin typeface="Arial"/>
            </a:endParaRPr>
          </a:p>
        </p:txBody>
      </p:sp>
      <p:sp>
        <p:nvSpPr>
          <p:cNvPr id="230"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8A5C7C47-2EE5-4928-8D31-056CAC83F89F}"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SSH  keys </a:t>
            </a:r>
            <a:endParaRPr b="0" lang="en-US" sz="4400" spc="-1" strike="noStrike">
              <a:latin typeface="Arial"/>
            </a:endParaRPr>
          </a:p>
        </p:txBody>
      </p:sp>
      <p:sp>
        <p:nvSpPr>
          <p:cNvPr id="232"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r>
              <a:rPr b="0" lang="en-US" sz="3200" spc="-1" strike="noStrike">
                <a:solidFill>
                  <a:srgbClr val="595959"/>
                </a:solidFill>
                <a:latin typeface="Arial"/>
                <a:ea typeface="Arial"/>
              </a:rPr>
              <a:t>If you do not want to enter username/password all the time ,  user ssh keys.  </a:t>
            </a:r>
            <a:endParaRPr b="0" lang="en-US" sz="3200" spc="-1" strike="noStrike">
              <a:latin typeface="Arial"/>
            </a:endParaRPr>
          </a:p>
          <a:p>
            <a:pPr>
              <a:lnSpc>
                <a:spcPct val="115000"/>
              </a:lnSpc>
              <a:spcBef>
                <a:spcPts val="1599"/>
              </a:spcBef>
              <a:spcAft>
                <a:spcPts val="1599"/>
              </a:spcAft>
              <a:tabLst>
                <a:tab algn="l" pos="0"/>
              </a:tabLst>
            </a:pPr>
            <a:r>
              <a:rPr b="0" lang="en-US" sz="3200" spc="-1" strike="noStrike">
                <a:solidFill>
                  <a:srgbClr val="595959"/>
                </a:solidFill>
                <a:latin typeface="Arial"/>
                <a:ea typeface="Arial"/>
              </a:rPr>
              <a:t>Place the public key in the .ssh directory in the home of the user git on the server .</a:t>
            </a:r>
            <a:endParaRPr b="0" lang="en-US" sz="3200" spc="-1" strike="noStrike">
              <a:latin typeface="Arial"/>
            </a:endParaRPr>
          </a:p>
        </p:txBody>
      </p:sp>
      <p:sp>
        <p:nvSpPr>
          <p:cNvPr id="233"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9CE956A7-B956-4BEC-94A6-D0BC50680CF2}"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Initial commit ,  pushing master  </a:t>
            </a:r>
            <a:endParaRPr b="0" lang="en-US" sz="4400" spc="-1" strike="noStrike">
              <a:latin typeface="Arial"/>
            </a:endParaRPr>
          </a:p>
        </p:txBody>
      </p:sp>
      <p:sp>
        <p:nvSpPr>
          <p:cNvPr id="235"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r>
              <a:rPr b="0" lang="en-US" sz="3200" spc="-1" strike="noStrike">
                <a:solidFill>
                  <a:srgbClr val="595959"/>
                </a:solidFill>
                <a:latin typeface="Arial"/>
                <a:ea typeface="Arial"/>
              </a:rPr>
              <a:t>$ cd &lt;myproject&gt;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init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add .</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commit -m 'initial commit'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remote add origin user@gitserver:/u01/git/&lt;myproject&gt;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git push origin master</a:t>
            </a:r>
            <a:endParaRPr b="0" lang="en-US" sz="3200" spc="-1" strike="noStrike">
              <a:latin typeface="Arial"/>
            </a:endParaRPr>
          </a:p>
          <a:p>
            <a:pPr>
              <a:lnSpc>
                <a:spcPct val="115000"/>
              </a:lnSpc>
              <a:spcBef>
                <a:spcPts val="1599"/>
              </a:spcBef>
              <a:spcAft>
                <a:spcPts val="1599"/>
              </a:spcAft>
              <a:tabLst>
                <a:tab algn="l" pos="0"/>
              </a:tabLst>
            </a:pPr>
            <a:endParaRPr b="0" lang="en-US" sz="3200" spc="-1" strike="noStrike">
              <a:latin typeface="Arial"/>
            </a:endParaRPr>
          </a:p>
        </p:txBody>
      </p:sp>
      <p:sp>
        <p:nvSpPr>
          <p:cNvPr id="236"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BA3D248D-D675-42E7-B25A-7D73AFD1E3A4}"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34600" y="301320"/>
            <a:ext cx="9621360" cy="1261080"/>
          </a:xfrm>
          <a:prstGeom prst="rect">
            <a:avLst/>
          </a:prstGeom>
          <a:noFill/>
          <a:ln w="0">
            <a:noFill/>
          </a:ln>
        </p:spPr>
        <p:txBody>
          <a:bodyPr lIns="0" rIns="0" tIns="0" bIns="0" anchor="ctr">
            <a:noAutofit/>
          </a:bodyPr>
          <a:p>
            <a:pPr>
              <a:lnSpc>
                <a:spcPct val="100000"/>
              </a:lnSpc>
              <a:tabLst>
                <a:tab algn="l" pos="0"/>
              </a:tabLst>
            </a:pPr>
            <a:r>
              <a:rPr b="0" lang="en-US" sz="4400" spc="-1" strike="noStrike">
                <a:solidFill>
                  <a:srgbClr val="000000"/>
                </a:solidFill>
                <a:latin typeface="Arial"/>
                <a:ea typeface="Arial"/>
              </a:rPr>
              <a:t>Starting local based on remote repository</a:t>
            </a:r>
            <a:endParaRPr b="0" lang="en-US" sz="4400" spc="-1" strike="noStrike">
              <a:latin typeface="Arial"/>
            </a:endParaRPr>
          </a:p>
        </p:txBody>
      </p:sp>
      <p:sp>
        <p:nvSpPr>
          <p:cNvPr id="238"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tabLst>
                <a:tab algn="l" pos="0"/>
              </a:tabLst>
            </a:pPr>
            <a:endParaRPr b="0" lang="en-US" sz="426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mkdir  &lt;myproject&gt;</a:t>
            </a:r>
            <a:endParaRPr b="0" lang="en-US" sz="3200" spc="-1" strike="noStrike">
              <a:latin typeface="Arial"/>
            </a:endParaRPr>
          </a:p>
          <a:p>
            <a:pPr>
              <a:lnSpc>
                <a:spcPct val="115000"/>
              </a:lnSpc>
              <a:spcBef>
                <a:spcPts val="1599"/>
              </a:spcBef>
              <a:tabLst>
                <a:tab algn="l" pos="0"/>
              </a:tabLst>
            </a:pPr>
            <a:r>
              <a:rPr b="0" lang="en-US" sz="3200" spc="-1" strike="noStrike">
                <a:solidFill>
                  <a:srgbClr val="595959"/>
                </a:solidFill>
                <a:latin typeface="Arial"/>
                <a:ea typeface="Arial"/>
              </a:rPr>
              <a:t>$ cd &lt;myproject&gt;</a:t>
            </a:r>
            <a:endParaRPr b="0" lang="en-US" sz="3200" spc="-1" strike="noStrike">
              <a:latin typeface="Arial"/>
            </a:endParaRPr>
          </a:p>
          <a:p>
            <a:pPr>
              <a:lnSpc>
                <a:spcPct val="115000"/>
              </a:lnSpc>
              <a:spcBef>
                <a:spcPts val="1599"/>
              </a:spcBef>
              <a:spcAft>
                <a:spcPts val="1599"/>
              </a:spcAft>
              <a:tabLst>
                <a:tab algn="l" pos="0"/>
              </a:tabLst>
            </a:pPr>
            <a:r>
              <a:rPr b="0" lang="en-US" sz="3200" spc="-1" strike="noStrike">
                <a:solidFill>
                  <a:srgbClr val="595959"/>
                </a:solidFill>
                <a:latin typeface="Arial"/>
                <a:ea typeface="Arial"/>
              </a:rPr>
              <a:t>$ git clone user@gitserver:/u01/git/&lt;myproject&gt;</a:t>
            </a:r>
            <a:endParaRPr b="0" lang="en-US" sz="3200" spc="-1" strike="noStrike">
              <a:latin typeface="Arial"/>
            </a:endParaRPr>
          </a:p>
        </p:txBody>
      </p:sp>
      <p:sp>
        <p:nvSpPr>
          <p:cNvPr id="239"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63F34C46-4B67-46A3-A8D9-E87E67B33FB6}"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Clone repository</a:t>
            </a:r>
            <a:endParaRPr b="0" lang="en-US" sz="5010" spc="-1" strike="noStrike">
              <a:latin typeface="Arial"/>
            </a:endParaRPr>
          </a:p>
        </p:txBody>
      </p:sp>
      <p:sp>
        <p:nvSpPr>
          <p:cNvPr id="241" name="TextShape 2"/>
          <p:cNvSpPr txBox="1"/>
          <p:nvPr/>
        </p:nvSpPr>
        <p:spPr>
          <a:xfrm>
            <a:off x="534240" y="1768680"/>
            <a:ext cx="9622440" cy="438444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3200" spc="-1" strike="noStrike">
                <a:latin typeface="Arial"/>
              </a:rPr>
              <a:t>Easiest way of starting </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Make an empty directory</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Do git clone &lt;remote repository&gt; [ --branch &lt;branch name&gt;]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2"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How Git works with remote.</a:t>
            </a:r>
            <a:endParaRPr b="0" lang="en-US" sz="4400" spc="-1" strike="noStrike">
              <a:latin typeface="Arial"/>
            </a:endParaRPr>
          </a:p>
        </p:txBody>
      </p:sp>
      <p:pic>
        <p:nvPicPr>
          <p:cNvPr id="243" name="Google Shape;251;p39" descr=""/>
          <p:cNvPicPr/>
          <p:nvPr/>
        </p:nvPicPr>
        <p:blipFill>
          <a:blip r:embed="rId1"/>
          <a:stretch/>
        </p:blipFill>
        <p:spPr>
          <a:xfrm>
            <a:off x="1584000" y="1768680"/>
            <a:ext cx="7848000" cy="5425200"/>
          </a:xfrm>
          <a:prstGeom prst="rect">
            <a:avLst/>
          </a:prstGeom>
          <a:ln w="0">
            <a:noFill/>
          </a:ln>
        </p:spPr>
      </p:pic>
      <p:sp>
        <p:nvSpPr>
          <p:cNvPr id="244" name="TextShape 2"/>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D515D8D6-86C6-4CF0-9C8A-6700A0ADA16A}"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Index</a:t>
            </a:r>
            <a:endParaRPr b="0" lang="en-US" sz="4400" spc="-1" strike="noStrike">
              <a:latin typeface="Arial"/>
            </a:endParaRPr>
          </a:p>
        </p:txBody>
      </p:sp>
      <p:sp>
        <p:nvSpPr>
          <p:cNvPr id="171"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Basic of Git.</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Git on the client.</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Git server.</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Multiple repositories.</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Git clients</a:t>
            </a:r>
            <a:endParaRPr b="0" lang="en-US" sz="3200" spc="-1" strike="noStrike">
              <a:latin typeface="Arial"/>
            </a:endParaRPr>
          </a:p>
        </p:txBody>
      </p:sp>
      <p:sp>
        <p:nvSpPr>
          <p:cNvPr id="172"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59F1E7FB-A492-4647-889F-A7023262367D}"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How Git works remote​?</a:t>
            </a:r>
            <a:endParaRPr b="0" lang="en-US" sz="5010" spc="-1" strike="noStrike">
              <a:latin typeface="Arial"/>
            </a:endParaRPr>
          </a:p>
        </p:txBody>
      </p:sp>
      <p:pic>
        <p:nvPicPr>
          <p:cNvPr id="246" name="" descr=""/>
          <p:cNvPicPr/>
          <p:nvPr/>
        </p:nvPicPr>
        <p:blipFill>
          <a:blip r:embed="rId1"/>
          <a:stretch/>
        </p:blipFill>
        <p:spPr>
          <a:xfrm rot="21590400">
            <a:off x="1619640" y="1641240"/>
            <a:ext cx="7788960" cy="55069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534600" y="300960"/>
            <a:ext cx="9622440" cy="1262160"/>
          </a:xfrm>
          <a:prstGeom prst="rect">
            <a:avLst/>
          </a:prstGeom>
          <a:noFill/>
          <a:ln w="0">
            <a:noFill/>
          </a:ln>
        </p:spPr>
        <p:txBody>
          <a:bodyPr lIns="0" rIns="0" tIns="0" bIns="0" anchor="ctr">
            <a:noAutofit/>
          </a:bodyPr>
          <a:p>
            <a:pPr marL="216000" indent="-216000" algn="ctr">
              <a:buClr>
                <a:srgbClr val="000000"/>
              </a:buClr>
              <a:buSzPct val="45000"/>
              <a:buFont typeface="Wingdings" charset="2"/>
              <a:buChar char=""/>
            </a:pPr>
            <a:r>
              <a:rPr b="0" lang="en-US" sz="5010" spc="-1" strike="noStrike">
                <a:latin typeface="Arial"/>
              </a:rPr>
              <a:t>Sync your work with remote </a:t>
            </a:r>
            <a:endParaRPr b="0" lang="en-US" sz="5010" spc="-1" strike="noStrike">
              <a:latin typeface="Arial"/>
            </a:endParaRPr>
          </a:p>
        </p:txBody>
      </p:sp>
      <p:sp>
        <p:nvSpPr>
          <p:cNvPr id="248" name="TextShape 2"/>
          <p:cNvSpPr txBox="1"/>
          <p:nvPr/>
        </p:nvSpPr>
        <p:spPr>
          <a:xfrm>
            <a:off x="534600" y="1769040"/>
            <a:ext cx="9622440" cy="438444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3200" spc="-1" strike="noStrike">
                <a:latin typeface="Arial"/>
              </a:rPr>
              <a:t>Pull, get the latest changes from remote. </a:t>
            </a:r>
            <a:endParaRPr b="0" lang="en-US" sz="3200" spc="-1" strike="noStrike">
              <a:latin typeface="Arial"/>
            </a:endParaRPr>
          </a:p>
          <a:p>
            <a:pPr lvl="1" marL="864000" indent="-324000">
              <a:spcBef>
                <a:spcPts val="1508"/>
              </a:spcBef>
              <a:buClr>
                <a:srgbClr val="000000"/>
              </a:buClr>
              <a:buSzPct val="75000"/>
              <a:buFont typeface="Symbol" charset="2"/>
              <a:buChar char=""/>
            </a:pPr>
            <a:r>
              <a:rPr b="0" lang="en-US" sz="3200" spc="-1" strike="noStrike">
                <a:latin typeface="Arial"/>
              </a:rPr>
              <a:t>Pull origin &lt;your branch&gt; </a:t>
            </a:r>
            <a:endParaRPr b="0" lang="en-US" sz="3200" spc="-1" strike="noStrike">
              <a:latin typeface="Arial"/>
            </a:endParaRPr>
          </a:p>
          <a:p>
            <a:pPr marL="432000" indent="-324000">
              <a:spcBef>
                <a:spcPts val="1885"/>
              </a:spcBef>
              <a:buClr>
                <a:srgbClr val="000000"/>
              </a:buClr>
              <a:buSzPct val="45000"/>
              <a:buFont typeface="Wingdings" charset="2"/>
              <a:buChar char=""/>
            </a:pPr>
            <a:r>
              <a:rPr b="0" lang="en-US" sz="3200" spc="-1" strike="noStrike">
                <a:latin typeface="Arial"/>
              </a:rPr>
              <a:t>Fetch, get a remote branch which does not exists local.</a:t>
            </a:r>
            <a:endParaRPr b="0" lang="en-US" sz="3200" spc="-1" strike="noStrike">
              <a:latin typeface="Arial"/>
            </a:endParaRPr>
          </a:p>
          <a:p>
            <a:pPr lvl="1" marL="864000" indent="-324000">
              <a:spcBef>
                <a:spcPts val="1508"/>
              </a:spcBef>
              <a:buClr>
                <a:srgbClr val="000000"/>
              </a:buClr>
              <a:buSzPct val="75000"/>
              <a:buFont typeface="Symbol" charset="2"/>
              <a:buChar char=""/>
            </a:pPr>
            <a:r>
              <a:rPr b="0" lang="en-US" sz="3200" spc="-1" strike="noStrike">
                <a:latin typeface="Arial"/>
              </a:rPr>
              <a:t>Fetch origin &lt;remote branch&gt;</a:t>
            </a:r>
            <a:endParaRPr b="0" lang="en-US" sz="3200" spc="-1" strike="noStrike">
              <a:latin typeface="Arial"/>
            </a:endParaRPr>
          </a:p>
        </p:txBody>
      </p:sp>
      <p:sp>
        <p:nvSpPr>
          <p:cNvPr id="249" name="TextShape 3"/>
          <p:cNvSpPr txBox="1"/>
          <p:nvPr/>
        </p:nvSpPr>
        <p:spPr>
          <a:xfrm>
            <a:off x="534600" y="1769040"/>
            <a:ext cx="9622440" cy="438444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4260" spc="-1" strike="noStrike">
                <a:latin typeface="Arial"/>
              </a:rPr>
              <a:t> </a:t>
            </a:r>
            <a:endParaRPr b="0" lang="en-US" sz="426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34600" y="301320"/>
            <a:ext cx="9621360" cy="1261080"/>
          </a:xfrm>
          <a:prstGeom prst="rect">
            <a:avLst/>
          </a:prstGeom>
          <a:noFill/>
          <a:ln w="0">
            <a:noFill/>
          </a:ln>
        </p:spPr>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Pushing branches.</a:t>
            </a:r>
            <a:endParaRPr b="0" lang="en-US" sz="4400" spc="-1" strike="noStrike">
              <a:latin typeface="Arial"/>
            </a:endParaRPr>
          </a:p>
        </p:txBody>
      </p:sp>
      <p:sp>
        <p:nvSpPr>
          <p:cNvPr id="251" name="TextShape 2"/>
          <p:cNvSpPr txBox="1"/>
          <p:nvPr/>
        </p:nvSpPr>
        <p:spPr>
          <a:xfrm>
            <a:off x="534240" y="1768680"/>
            <a:ext cx="9621720" cy="4383720"/>
          </a:xfrm>
          <a:prstGeom prst="rect">
            <a:avLst/>
          </a:prstGeom>
          <a:noFill/>
          <a:ln w="0">
            <a:noFill/>
          </a:ln>
        </p:spPr>
        <p:txBody>
          <a:bodyPr lIns="0" rIns="0" tIns="0" bIns="0">
            <a:noAutofit/>
          </a:bodyPr>
          <a:p>
            <a:pPr>
              <a:lnSpc>
                <a:spcPct val="115000"/>
              </a:lnSpc>
              <a:tabLst>
                <a:tab algn="l" pos="0"/>
              </a:tabLst>
            </a:pPr>
            <a:r>
              <a:rPr b="0" lang="en-US" sz="3200" spc="-1" strike="noStrike">
                <a:solidFill>
                  <a:srgbClr val="595959"/>
                </a:solidFill>
                <a:latin typeface="Arial"/>
                <a:ea typeface="Arial"/>
              </a:rPr>
              <a:t>Get your branch to the remote repository for merging.</a:t>
            </a:r>
            <a:endParaRPr b="0" lang="en-US" sz="3200" spc="-1" strike="noStrike">
              <a:latin typeface="Arial"/>
            </a:endParaRPr>
          </a:p>
          <a:p>
            <a:pPr>
              <a:lnSpc>
                <a:spcPct val="115000"/>
              </a:lnSpc>
              <a:spcBef>
                <a:spcPts val="1599"/>
              </a:spcBef>
              <a:spcAft>
                <a:spcPts val="1599"/>
              </a:spcAft>
              <a:tabLst>
                <a:tab algn="l" pos="0"/>
              </a:tabLst>
            </a:pPr>
            <a:r>
              <a:rPr b="0" lang="en-US" sz="3200" spc="-1" strike="noStrike">
                <a:solidFill>
                  <a:srgbClr val="595959"/>
                </a:solidFill>
                <a:latin typeface="Arial"/>
                <a:ea typeface="Arial"/>
              </a:rPr>
              <a:t>Avoid merging conflicts, do a pull before push.</a:t>
            </a:r>
            <a:endParaRPr b="0" lang="en-US" sz="3200" spc="-1" strike="noStrike">
              <a:latin typeface="Arial"/>
            </a:endParaRPr>
          </a:p>
        </p:txBody>
      </p:sp>
      <p:sp>
        <p:nvSpPr>
          <p:cNvPr id="252"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D08D77E4-356F-4D1B-944C-1BCE53FC092E}"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34240" y="98640"/>
            <a:ext cx="9621720" cy="16664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3600" spc="-1" strike="noStrike">
                <a:solidFill>
                  <a:srgbClr val="000000"/>
                </a:solidFill>
                <a:latin typeface="Arial"/>
                <a:ea typeface="Arial"/>
              </a:rPr>
              <a:t>Pull request</a:t>
            </a:r>
            <a:br/>
            <a:r>
              <a:rPr b="0" lang="en-US" sz="3600" spc="-1" strike="noStrike">
                <a:solidFill>
                  <a:srgbClr val="000000"/>
                </a:solidFill>
                <a:latin typeface="Arial"/>
                <a:ea typeface="Arial"/>
              </a:rPr>
              <a:t>Never, ever do changes on master.</a:t>
            </a:r>
            <a:endParaRPr b="0" lang="en-US" sz="3600" spc="-1" strike="noStrike">
              <a:latin typeface="Arial"/>
            </a:endParaRPr>
          </a:p>
        </p:txBody>
      </p:sp>
      <p:sp>
        <p:nvSpPr>
          <p:cNvPr id="254"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457200">
              <a:lnSpc>
                <a:spcPct val="100000"/>
              </a:lnSpc>
              <a:tabLst>
                <a:tab algn="l" pos="0"/>
              </a:tabLst>
            </a:pPr>
            <a:endParaRPr b="0" lang="en-US" sz="3600" spc="-1" strike="noStrike">
              <a:latin typeface="Arial"/>
            </a:endParaRPr>
          </a:p>
          <a:p>
            <a:pPr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Lock the master</a:t>
            </a:r>
            <a:endParaRPr b="0" lang="en-US" sz="3600" spc="-1" strike="noStrike">
              <a:latin typeface="Arial"/>
            </a:endParaRPr>
          </a:p>
          <a:p>
            <a:pPr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Enforce pull request</a:t>
            </a:r>
            <a:endParaRPr b="0" lang="en-US" sz="3600" spc="-1" strike="noStrike">
              <a:latin typeface="Arial"/>
            </a:endParaRPr>
          </a:p>
          <a:p>
            <a:pPr lvl="1"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-Needs to be reviewed by other </a:t>
            </a:r>
            <a:endParaRPr b="0" lang="en-US" sz="3600" spc="-1" strike="noStrike">
              <a:latin typeface="Arial"/>
            </a:endParaRPr>
          </a:p>
          <a:p>
            <a:pPr lvl="3"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 four eyes principle)</a:t>
            </a:r>
            <a:endParaRPr b="0" lang="en-US" sz="3600" spc="-1" strike="noStrike">
              <a:latin typeface="Arial"/>
            </a:endParaRPr>
          </a:p>
          <a:p>
            <a:pPr lvl="1"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-Other does the merge with master </a:t>
            </a:r>
            <a:endParaRPr b="0" lang="en-US" sz="3600" spc="-1" strike="noStrike">
              <a:latin typeface="Arial"/>
            </a:endParaRPr>
          </a:p>
          <a:p>
            <a:pPr marL="457200">
              <a:lnSpc>
                <a:spcPct val="100000"/>
              </a:lnSpc>
              <a:buClr>
                <a:srgbClr val="000000"/>
              </a:buClr>
              <a:buSzPct val="45000"/>
              <a:buFont typeface="Wingdings" charset="2"/>
              <a:buChar char=""/>
              <a:tabLst>
                <a:tab algn="l" pos="0"/>
              </a:tabLst>
            </a:pPr>
            <a:r>
              <a:rPr b="0" lang="en-US" sz="3600" spc="-1" strike="noStrike">
                <a:solidFill>
                  <a:srgbClr val="000000"/>
                </a:solidFill>
                <a:latin typeface="Arial"/>
                <a:ea typeface="Arial"/>
              </a:rPr>
              <a:t>Large project, appoint release master.</a:t>
            </a:r>
            <a:endParaRPr b="0" lang="en-US" sz="3600" spc="-1" strike="noStrike">
              <a:latin typeface="Arial"/>
            </a:endParaRPr>
          </a:p>
          <a:p>
            <a:pPr marL="864000" indent="-190440">
              <a:lnSpc>
                <a:spcPct val="100000"/>
              </a:lnSpc>
              <a:spcBef>
                <a:spcPts val="1134"/>
              </a:spcBef>
              <a:tabLst>
                <a:tab algn="l" pos="0"/>
              </a:tabLst>
            </a:pPr>
            <a:endParaRPr b="0" lang="en-US" sz="3600" spc="-1" strike="noStrike">
              <a:latin typeface="Arial"/>
            </a:endParaRPr>
          </a:p>
        </p:txBody>
      </p:sp>
      <p:sp>
        <p:nvSpPr>
          <p:cNvPr id="255"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86F112F9-F362-4586-A77F-7982ACCE6C2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Pull request</a:t>
            </a:r>
            <a:endParaRPr b="0" lang="en-US" sz="5010" spc="-1" strike="noStrike">
              <a:latin typeface="Arial"/>
            </a:endParaRPr>
          </a:p>
        </p:txBody>
      </p:sp>
      <p:pic>
        <p:nvPicPr>
          <p:cNvPr id="257" name="" descr=""/>
          <p:cNvPicPr/>
          <p:nvPr/>
        </p:nvPicPr>
        <p:blipFill>
          <a:blip r:embed="rId1"/>
          <a:stretch/>
        </p:blipFill>
        <p:spPr>
          <a:xfrm>
            <a:off x="26640" y="2282040"/>
            <a:ext cx="10485360" cy="47019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Pull request</a:t>
            </a:r>
            <a:endParaRPr b="0" lang="en-US" sz="5010" spc="-1" strike="noStrike">
              <a:latin typeface="Arial"/>
            </a:endParaRPr>
          </a:p>
        </p:txBody>
      </p:sp>
      <p:pic>
        <p:nvPicPr>
          <p:cNvPr id="259" name="" descr=""/>
          <p:cNvPicPr/>
          <p:nvPr/>
        </p:nvPicPr>
        <p:blipFill>
          <a:blip r:embed="rId1"/>
          <a:stretch/>
        </p:blipFill>
        <p:spPr>
          <a:xfrm>
            <a:off x="797040" y="1779120"/>
            <a:ext cx="9360000" cy="59248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534600" y="300960"/>
            <a:ext cx="9622440" cy="1262160"/>
          </a:xfrm>
          <a:prstGeom prst="rect">
            <a:avLst/>
          </a:prstGeom>
          <a:noFill/>
          <a:ln w="0">
            <a:noFill/>
          </a:ln>
        </p:spPr>
        <p:txBody>
          <a:bodyPr lIns="0" rIns="0" tIns="0" bIns="0" anchor="ctr">
            <a:noAutofit/>
          </a:bodyPr>
          <a:p>
            <a:pPr algn="ctr"/>
            <a:endParaRPr b="0" lang="en-US" sz="5010" spc="-1" strike="noStrike">
              <a:latin typeface="Arial"/>
            </a:endParaRPr>
          </a:p>
        </p:txBody>
      </p:sp>
      <p:pic>
        <p:nvPicPr>
          <p:cNvPr id="261" name="" descr=""/>
          <p:cNvPicPr/>
          <p:nvPr/>
        </p:nvPicPr>
        <p:blipFill>
          <a:blip r:embed="rId1"/>
          <a:stretch/>
        </p:blipFill>
        <p:spPr>
          <a:xfrm>
            <a:off x="2088000" y="216360"/>
            <a:ext cx="7217280" cy="69836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64320" y="1094400"/>
            <a:ext cx="9962640" cy="3016800"/>
          </a:xfrm>
          <a:prstGeom prst="rect">
            <a:avLst/>
          </a:prstGeom>
          <a:noFill/>
          <a:ln w="0">
            <a:noFill/>
          </a:ln>
          <a:effectLst>
            <a:outerShdw dist="95400" dir="5400000">
              <a:srgbClr val="000000">
                <a:alpha val="50000"/>
              </a:srgbClr>
            </a:outerShdw>
          </a:effectLst>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Multi sites</a:t>
            </a:r>
            <a:endParaRPr b="0" lang="en-US" sz="5200" spc="-1" strike="noStrike">
              <a:latin typeface="Arial"/>
            </a:endParaRPr>
          </a:p>
        </p:txBody>
      </p:sp>
      <p:sp>
        <p:nvSpPr>
          <p:cNvPr id="263" name="TextShape 2"/>
          <p:cNvSpPr txBox="1"/>
          <p:nvPr/>
        </p:nvSpPr>
        <p:spPr>
          <a:xfrm>
            <a:off x="364320" y="4165560"/>
            <a:ext cx="9962640" cy="1164600"/>
          </a:xfrm>
          <a:prstGeom prst="rect">
            <a:avLst/>
          </a:prstGeom>
          <a:noFill/>
          <a:ln w="0">
            <a:noFill/>
          </a:ln>
        </p:spPr>
        <p:txBody>
          <a:bodyPr tIns="91440" bIns="91440">
            <a:noAutofit/>
          </a:bodyPr>
          <a:p>
            <a:pPr algn="ctr">
              <a:lnSpc>
                <a:spcPct val="100000"/>
              </a:lnSpc>
              <a:tabLst>
                <a:tab algn="l" pos="0"/>
              </a:tabLst>
            </a:pPr>
            <a:r>
              <a:rPr b="0" lang="en-US" sz="2800" spc="-1" strike="noStrike">
                <a:solidFill>
                  <a:srgbClr val="595959"/>
                </a:solidFill>
                <a:latin typeface="Arial"/>
                <a:ea typeface="Arial"/>
              </a:rPr>
              <a:t>methods to use repository of multiple sites.</a:t>
            </a:r>
            <a:endParaRPr b="0" lang="en-US" sz="2800" spc="-1" strike="noStrike">
              <a:latin typeface="Arial"/>
            </a:endParaRPr>
          </a:p>
          <a:p>
            <a:pPr algn="ctr">
              <a:lnSpc>
                <a:spcPct val="100000"/>
              </a:lnSpc>
              <a:tabLst>
                <a:tab algn="l" pos="0"/>
              </a:tabLst>
            </a:pPr>
            <a:endParaRPr b="0" lang="en-US" sz="2800" spc="-1" strike="noStrike">
              <a:latin typeface="Arial"/>
            </a:endParaRPr>
          </a:p>
        </p:txBody>
      </p:sp>
      <p:sp>
        <p:nvSpPr>
          <p:cNvPr id="264" name="TextShape 3"/>
          <p:cNvSpPr txBox="1"/>
          <p:nvPr/>
        </p:nvSpPr>
        <p:spPr>
          <a:xfrm>
            <a:off x="9906840" y="6853680"/>
            <a:ext cx="641160" cy="578160"/>
          </a:xfrm>
          <a:prstGeom prst="rect">
            <a:avLst/>
          </a:prstGeom>
          <a:noFill/>
          <a:ln w="0">
            <a:noFill/>
          </a:ln>
        </p:spPr>
        <p:txBody>
          <a:bodyPr tIns="91440" bIns="91440" anchor="ctr">
            <a:noAutofit/>
          </a:bodyPr>
          <a:p>
            <a:pPr algn="r">
              <a:lnSpc>
                <a:spcPct val="100000"/>
              </a:lnSpc>
              <a:tabLst>
                <a:tab algn="l" pos="0"/>
              </a:tabLst>
            </a:pPr>
            <a:fld id="{05E6E062-EFC3-4282-B846-7C3B15494A39}"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submodules 1 </a:t>
            </a:r>
            <a:endParaRPr b="0" lang="en-US" sz="4400" spc="-1" strike="noStrike">
              <a:latin typeface="Arial"/>
            </a:endParaRPr>
          </a:p>
        </p:txBody>
      </p:sp>
      <p:sp>
        <p:nvSpPr>
          <p:cNvPr id="266"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Including another project in your project</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Name submodule same as the repository</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Creates subdirectory with this name</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Creates .gitmodules  </a:t>
            </a:r>
            <a:endParaRPr b="0" lang="en-US" sz="3600" spc="-1" strike="noStrike">
              <a:latin typeface="Arial"/>
            </a:endParaRPr>
          </a:p>
          <a:p>
            <a:pPr lvl="1" marL="864000" indent="-323640">
              <a:lnSpc>
                <a:spcPct val="100000"/>
              </a:lnSpc>
              <a:spcBef>
                <a:spcPts val="1134"/>
              </a:spcBef>
              <a:buClr>
                <a:srgbClr val="000000"/>
              </a:buClr>
              <a:buFont typeface="Noto Sans Symbols"/>
              <a:buChar char="−"/>
            </a:pPr>
            <a:r>
              <a:rPr b="0" lang="en-US" sz="3600" spc="-1" strike="noStrike">
                <a:solidFill>
                  <a:srgbClr val="000000"/>
                </a:solidFill>
                <a:latin typeface="Arial"/>
                <a:ea typeface="Arial"/>
              </a:rPr>
              <a:t>Contains the names and path to repository</a:t>
            </a:r>
            <a:endParaRPr b="0" lang="en-US" sz="3600" spc="-1" strike="noStrike">
              <a:latin typeface="Arial"/>
            </a:endParaRPr>
          </a:p>
        </p:txBody>
      </p:sp>
      <p:sp>
        <p:nvSpPr>
          <p:cNvPr id="267"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0CDEC7CA-B7E2-4818-9E42-8F0B77E7EE56}"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submodules 2</a:t>
            </a:r>
            <a:endParaRPr b="0" lang="en-US" sz="4400" spc="-1" strike="noStrike">
              <a:latin typeface="Arial"/>
            </a:endParaRPr>
          </a:p>
        </p:txBody>
      </p:sp>
      <p:sp>
        <p:nvSpPr>
          <p:cNvPr id="269"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A submodule is a repository embedded inside another repository. </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Command :  </a:t>
            </a:r>
            <a:endParaRPr b="0" lang="en-US" sz="3600" spc="-1" strike="noStrike">
              <a:latin typeface="Arial"/>
            </a:endParaRPr>
          </a:p>
          <a:p>
            <a:pPr lvl="1" marL="864000" indent="-323640">
              <a:lnSpc>
                <a:spcPct val="100000"/>
              </a:lnSpc>
              <a:spcBef>
                <a:spcPts val="1134"/>
              </a:spcBef>
              <a:buClr>
                <a:srgbClr val="000000"/>
              </a:buClr>
              <a:buFont typeface="Noto Sans Symbols"/>
              <a:buChar char="−"/>
            </a:pPr>
            <a:r>
              <a:rPr b="0" lang="en-US" sz="3600" spc="-1" strike="noStrike">
                <a:solidFill>
                  <a:srgbClr val="000000"/>
                </a:solidFill>
                <a:latin typeface="Arial"/>
                <a:ea typeface="Arial"/>
              </a:rPr>
              <a:t>git submodule &lt;command&gt; [option]</a:t>
            </a:r>
            <a:endParaRPr b="0" lang="en-US" sz="3600" spc="-1" strike="noStrike">
              <a:latin typeface="Arial"/>
            </a:endParaRPr>
          </a:p>
        </p:txBody>
      </p:sp>
      <p:sp>
        <p:nvSpPr>
          <p:cNvPr id="270"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10038BB9-2D48-46D1-97E8-372173B664A3}"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What is Git?</a:t>
            </a:r>
            <a:endParaRPr b="0" lang="en-US" sz="4400" spc="-1" strike="noStrike">
              <a:latin typeface="Arial"/>
            </a:endParaRPr>
          </a:p>
        </p:txBody>
      </p:sp>
      <p:sp>
        <p:nvSpPr>
          <p:cNvPr id="174"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A distributed source control system</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Strong support for non linear development</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Different way of versioning files. </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Most work is happening locally</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It is just as easy to screw up as in any other system.</a:t>
            </a:r>
            <a:endParaRPr b="0" lang="en-US" sz="3200" spc="-1" strike="noStrike">
              <a:latin typeface="Arial"/>
            </a:endParaRPr>
          </a:p>
          <a:p>
            <a:pPr>
              <a:lnSpc>
                <a:spcPct val="100000"/>
              </a:lnSpc>
              <a:spcBef>
                <a:spcPts val="1417"/>
              </a:spcBef>
              <a:tabLst>
                <a:tab algn="l" pos="0"/>
              </a:tabLst>
            </a:pPr>
            <a:endParaRPr b="0" lang="en-US" sz="3200" spc="-1" strike="noStrike">
              <a:latin typeface="Arial"/>
            </a:endParaRPr>
          </a:p>
        </p:txBody>
      </p:sp>
      <p:sp>
        <p:nvSpPr>
          <p:cNvPr id="175"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0DBCD621-D7A6-4339-AA8B-AE24408C60E9}"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Multi remote repositories.</a:t>
            </a:r>
            <a:endParaRPr b="0" lang="en-US" sz="4400" spc="-1" strike="noStrike">
              <a:latin typeface="Arial"/>
            </a:endParaRPr>
          </a:p>
        </p:txBody>
      </p:sp>
      <p:pic>
        <p:nvPicPr>
          <p:cNvPr id="272" name="Google Shape;296;p45" descr=""/>
          <p:cNvPicPr/>
          <p:nvPr/>
        </p:nvPicPr>
        <p:blipFill>
          <a:blip r:embed="rId1"/>
          <a:stretch/>
        </p:blipFill>
        <p:spPr>
          <a:xfrm>
            <a:off x="1958760" y="1768680"/>
            <a:ext cx="6771600" cy="3287520"/>
          </a:xfrm>
          <a:prstGeom prst="rect">
            <a:avLst/>
          </a:prstGeom>
          <a:ln w="0">
            <a:noFill/>
          </a:ln>
        </p:spPr>
      </p:pic>
      <p:sp>
        <p:nvSpPr>
          <p:cNvPr id="273" name="TextShape 2"/>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AA728582-66E4-46C8-A60C-53EE2AD31444}"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Git client</a:t>
            </a:r>
            <a:endParaRPr b="0" lang="en-US" sz="4400" spc="-1" strike="noStrike">
              <a:latin typeface="Arial"/>
            </a:endParaRPr>
          </a:p>
        </p:txBody>
      </p:sp>
      <p:sp>
        <p:nvSpPr>
          <p:cNvPr id="275"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457200">
              <a:lnSpc>
                <a:spcPct val="100000"/>
              </a:lnSpc>
              <a:tabLst>
                <a:tab algn="l" pos="0"/>
              </a:tabLst>
            </a:pPr>
            <a:endParaRPr b="0" lang="en-US" sz="1540" spc="-1" strike="noStrike">
              <a:latin typeface="Arial"/>
            </a:endParaRPr>
          </a:p>
          <a:p>
            <a:pPr marL="457200">
              <a:lnSpc>
                <a:spcPct val="100000"/>
              </a:lnSpc>
              <a:tabLst>
                <a:tab algn="l" pos="0"/>
              </a:tabLst>
            </a:pPr>
            <a:r>
              <a:rPr b="0" lang="en-US" sz="3200" spc="-1" strike="noStrike">
                <a:solidFill>
                  <a:srgbClr val="000000"/>
                </a:solidFill>
                <a:latin typeface="Arial"/>
                <a:ea typeface="Arial"/>
              </a:rPr>
              <a:t>Linux, Apple &amp; Windows :</a:t>
            </a:r>
            <a:endParaRPr b="0" lang="en-US" sz="3200" spc="-1" strike="noStrike">
              <a:latin typeface="Arial"/>
            </a:endParaRPr>
          </a:p>
          <a:p>
            <a:pPr marL="457200">
              <a:lnSpc>
                <a:spcPct val="100000"/>
              </a:lnSpc>
              <a:spcBef>
                <a:spcPts val="1417"/>
              </a:spcBef>
              <a:tabLst>
                <a:tab algn="l" pos="0"/>
              </a:tabLst>
            </a:pPr>
            <a:r>
              <a:rPr b="0" lang="en-US" sz="3000" spc="-1" strike="noStrike" u="sng">
                <a:solidFill>
                  <a:srgbClr val="0097a7"/>
                </a:solidFill>
                <a:uFillTx/>
                <a:latin typeface="Arial"/>
                <a:ea typeface="Arial"/>
                <a:hlinkClick r:id="rId1"/>
              </a:rPr>
              <a:t>https://git-scm.com/download/gui/windows</a:t>
            </a:r>
            <a:endParaRPr b="0" lang="en-US" sz="3000" spc="-1" strike="noStrike">
              <a:latin typeface="Arial"/>
            </a:endParaRPr>
          </a:p>
          <a:p>
            <a:pPr marL="914400">
              <a:lnSpc>
                <a:spcPct val="100000"/>
              </a:lnSpc>
              <a:spcBef>
                <a:spcPts val="1417"/>
              </a:spcBef>
              <a:tabLst>
                <a:tab algn="l" pos="0"/>
              </a:tabLst>
            </a:pPr>
            <a:endParaRPr b="0" lang="en-US" sz="3000" spc="-1" strike="noStrike">
              <a:latin typeface="Arial"/>
            </a:endParaRPr>
          </a:p>
        </p:txBody>
      </p:sp>
      <p:sp>
        <p:nvSpPr>
          <p:cNvPr id="276"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26D55B4F-1B53-49D4-B156-971D21D61B7F}"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Tools with build in git support</a:t>
            </a:r>
            <a:endParaRPr b="0" lang="en-US" sz="4400" spc="-1" strike="noStrike">
              <a:latin typeface="Arial"/>
            </a:endParaRPr>
          </a:p>
        </p:txBody>
      </p:sp>
      <p:sp>
        <p:nvSpPr>
          <p:cNvPr id="278" name="CustomShape 2"/>
          <p:cNvSpPr/>
          <p:nvPr/>
        </p:nvSpPr>
        <p:spPr>
          <a:xfrm>
            <a:off x="534600" y="1768680"/>
            <a:ext cx="962136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sqldeveloper</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atom editor</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pycharm </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eclipse </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visual studio (code)</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intelliJ</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etc. </a:t>
            </a:r>
            <a:endParaRPr b="0" lang="en-US" sz="3200" spc="-1" strike="noStrike">
              <a:latin typeface="Arial"/>
            </a:endParaRPr>
          </a:p>
          <a:p>
            <a:pPr>
              <a:lnSpc>
                <a:spcPct val="100000"/>
              </a:lnSpc>
              <a:tabLst>
                <a:tab algn="l" pos="0"/>
              </a:tabLst>
            </a:pPr>
            <a:endParaRPr b="0" lang="en-US" sz="3200" spc="-1" strike="noStrike">
              <a:latin typeface="Arial"/>
            </a:endParaRPr>
          </a:p>
          <a:p>
            <a:pPr>
              <a:lnSpc>
                <a:spcPct val="100000"/>
              </a:lnSpc>
              <a:tabLst>
                <a:tab algn="l" pos="0"/>
              </a:tabLst>
            </a:pPr>
            <a:r>
              <a:rPr b="0" lang="en-US" sz="3200" spc="-1" strike="noStrike">
                <a:solidFill>
                  <a:srgbClr val="000000"/>
                </a:solidFill>
                <a:latin typeface="Arial"/>
                <a:ea typeface="Arial"/>
              </a:rPr>
              <a:t>Available in most developer tools.</a:t>
            </a:r>
            <a:endParaRPr b="0" lang="en-US" sz="3200" spc="-1" strike="noStrike">
              <a:latin typeface="Arial"/>
            </a:endParaRPr>
          </a:p>
        </p:txBody>
      </p:sp>
      <p:sp>
        <p:nvSpPr>
          <p:cNvPr id="279"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646A5E54-6E64-456F-9D14-F64B7B05499D}"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Interesting documentation</a:t>
            </a:r>
            <a:endParaRPr b="0" lang="en-US" sz="4400" spc="-1" strike="noStrike">
              <a:latin typeface="Arial"/>
            </a:endParaRPr>
          </a:p>
        </p:txBody>
      </p:sp>
      <p:sp>
        <p:nvSpPr>
          <p:cNvPr id="281"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Online book </a:t>
            </a:r>
            <a:endParaRPr b="0" lang="en-US" sz="3200" spc="-1" strike="noStrike">
              <a:latin typeface="Arial"/>
            </a:endParaRPr>
          </a:p>
          <a:p>
            <a:pPr lvl="2" marL="648000" indent="-216000">
              <a:lnSpc>
                <a:spcPct val="100000"/>
              </a:lnSpc>
              <a:buClr>
                <a:srgbClr val="000000"/>
              </a:buClr>
              <a:buSzPct val="45000"/>
              <a:buFont typeface="Wingdings" charset="2"/>
              <a:buChar char=""/>
            </a:pPr>
            <a:r>
              <a:rPr b="0" lang="en-US" sz="3200" spc="-1" strike="noStrike" u="sng">
                <a:solidFill>
                  <a:srgbClr val="0097a7"/>
                </a:solidFill>
                <a:uFillTx/>
                <a:latin typeface="Arial"/>
                <a:ea typeface="Arial"/>
                <a:hlinkClick r:id="rId1"/>
              </a:rPr>
              <a:t>https://git-scm.com/book/en/v2</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Same page a pdf version v1 to download</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solidFill>
                  <a:srgbClr val="000000"/>
                </a:solidFill>
                <a:latin typeface="Arial"/>
                <a:ea typeface="Arial"/>
              </a:rPr>
              <a:t> </a:t>
            </a:r>
            <a:endParaRPr b="0" lang="en-US" sz="3200" spc="-1" strike="noStrike">
              <a:latin typeface="Arial"/>
            </a:endParaRPr>
          </a:p>
        </p:txBody>
      </p:sp>
      <p:sp>
        <p:nvSpPr>
          <p:cNvPr id="282"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818D3DAA-DCA1-4C2D-90E9-2ACD0235346A}"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Tips &amp; Trics </a:t>
            </a:r>
            <a:r>
              <a:rPr b="0" lang="en-US" sz="5010" spc="-1" strike="noStrike">
                <a:latin typeface="Arial"/>
              </a:rPr>
              <a:t>	</a:t>
            </a:r>
            <a:endParaRPr b="0" lang="en-US" sz="5010" spc="-1" strike="noStrike">
              <a:latin typeface="Arial"/>
            </a:endParaRPr>
          </a:p>
        </p:txBody>
      </p:sp>
      <p:sp>
        <p:nvSpPr>
          <p:cNvPr id="284" name="TextShape 2"/>
          <p:cNvSpPr txBox="1"/>
          <p:nvPr/>
        </p:nvSpPr>
        <p:spPr>
          <a:xfrm>
            <a:off x="534600" y="1769040"/>
            <a:ext cx="9622440" cy="4384440"/>
          </a:xfrm>
          <a:prstGeom prst="rect">
            <a:avLst/>
          </a:prstGeom>
          <a:noFill/>
          <a:ln w="0">
            <a:noFill/>
          </a:ln>
        </p:spPr>
        <p:txBody>
          <a:bodyPr lIns="0" rIns="0" tIns="0" bIns="0">
            <a:normAutofit/>
          </a:bodyPr>
          <a:p>
            <a:pPr marL="432000" indent="-324000">
              <a:spcBef>
                <a:spcPts val="1885"/>
              </a:spcBef>
              <a:buClr>
                <a:srgbClr val="000000"/>
              </a:buClr>
              <a:buSzPct val="45000"/>
              <a:buFont typeface="Wingdings" charset="2"/>
              <a:buChar char=""/>
            </a:pPr>
            <a:r>
              <a:rPr b="0" lang="en-US" sz="4260" spc="-1" strike="noStrike">
                <a:latin typeface="Arial"/>
              </a:rPr>
              <a:t>Working on windows </a:t>
            </a:r>
            <a:r>
              <a:rPr b="0" lang="en-US" sz="4260" spc="-1" strike="noStrike">
                <a:latin typeface="Arial"/>
              </a:rPr>
              <a:t>	</a:t>
            </a:r>
            <a:endParaRPr b="0" lang="en-US" sz="4260" spc="-1" strike="noStrike">
              <a:latin typeface="Arial"/>
            </a:endParaRPr>
          </a:p>
          <a:p>
            <a:pPr lvl="1" marL="864000" indent="-324000">
              <a:spcBef>
                <a:spcPts val="1508"/>
              </a:spcBef>
              <a:buClr>
                <a:srgbClr val="000000"/>
              </a:buClr>
              <a:buSzPct val="75000"/>
              <a:buFont typeface="Symbol" charset="2"/>
              <a:buChar char=""/>
            </a:pPr>
            <a:r>
              <a:rPr b="0" lang="en-US" sz="3730" spc="-1" strike="noStrike">
                <a:latin typeface="Arial"/>
              </a:rPr>
              <a:t>Unix files needs permission set</a:t>
            </a:r>
            <a:endParaRPr b="0" lang="en-US" sz="373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git ls-files –stage</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git update-index --chmod=+x foo.sh</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git commit -a -m “Permissions set” </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Lab belonging to workshop</a:t>
            </a:r>
            <a:endParaRPr b="0" lang="en-US" sz="5010" spc="-1" strike="noStrike">
              <a:latin typeface="Arial"/>
            </a:endParaRPr>
          </a:p>
        </p:txBody>
      </p:sp>
      <p:sp>
        <p:nvSpPr>
          <p:cNvPr id="286" name="TextShape 2"/>
          <p:cNvSpPr txBox="1"/>
          <p:nvPr/>
        </p:nvSpPr>
        <p:spPr>
          <a:xfrm>
            <a:off x="534600" y="1769040"/>
            <a:ext cx="9622440" cy="4384440"/>
          </a:xfrm>
          <a:prstGeom prst="rect">
            <a:avLst/>
          </a:prstGeom>
          <a:noFill/>
          <a:ln w="0">
            <a:noFill/>
          </a:ln>
        </p:spPr>
        <p:txBody>
          <a:bodyPr lIns="0" rIns="0" tIns="0" bIns="0">
            <a:normAutofit fontScale="26000"/>
          </a:bodyPr>
          <a:p>
            <a:pPr marL="432000" indent="-324000">
              <a:spcBef>
                <a:spcPts val="1885"/>
              </a:spcBef>
              <a:buClr>
                <a:srgbClr val="000000"/>
              </a:buClr>
              <a:buSzPct val="45000"/>
              <a:buFont typeface="Wingdings" charset="2"/>
              <a:buChar char=""/>
            </a:pPr>
            <a:r>
              <a:rPr b="0" lang="en-US" sz="4260" spc="-1" strike="noStrike">
                <a:latin typeface="Arial"/>
              </a:rPr>
              <a:t>Start lab with download:</a:t>
            </a:r>
            <a:endParaRPr b="0" lang="en-US" sz="426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mkdir lab</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cd lab</a:t>
            </a:r>
            <a:endParaRPr b="0" lang="en-US" sz="3200" spc="-1" strike="noStrike">
              <a:latin typeface="Arial"/>
            </a:endParaRPr>
          </a:p>
          <a:p>
            <a:pPr lvl="2" marL="1296000" indent="-288000">
              <a:spcBef>
                <a:spcPts val="1128"/>
              </a:spcBef>
              <a:buClr>
                <a:srgbClr val="000000"/>
              </a:buClr>
              <a:buSzPct val="45000"/>
              <a:buFont typeface="Wingdings" charset="2"/>
              <a:buChar char=""/>
            </a:pP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[lab]$ git clone https://github.com/rickvek/Workshop-GIT.git </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Cloning into 'Workshop-GIT'...</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remote: Enumerating objects: 99, done.</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remote: Counting objects: 100% (99/99), done.</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remote: Compressing objects: 100% (56/56), done.</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remote: Total 99 (delta 53), reused 79 (delta 41), pack-reused 0</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Unpacking objects: 100% (99/99), done.</a:t>
            </a:r>
            <a:endParaRPr b="0" lang="en-US" sz="3200" spc="-1" strike="noStrike">
              <a:latin typeface="Arial"/>
            </a:endParaRPr>
          </a:p>
          <a:p>
            <a:pPr lvl="2" marL="1296000" indent="-288000">
              <a:spcBef>
                <a:spcPts val="1128"/>
              </a:spcBef>
              <a:buClr>
                <a:srgbClr val="000000"/>
              </a:buClr>
              <a:buSzPct val="45000"/>
              <a:buFont typeface="Wingdings" charset="2"/>
              <a:buChar char=""/>
            </a:pP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[lab]$ cd Workshop-GIT/</a:t>
            </a:r>
            <a:endParaRPr b="0" lang="en-US" sz="3200" spc="-1" strike="noStrike">
              <a:latin typeface="Arial"/>
            </a:endParaRPr>
          </a:p>
          <a:p>
            <a:pPr lvl="2" marL="1296000" indent="-288000">
              <a:spcBef>
                <a:spcPts val="1128"/>
              </a:spcBef>
              <a:buClr>
                <a:srgbClr val="000000"/>
              </a:buClr>
              <a:buSzPct val="45000"/>
              <a:buFont typeface="Wingdings" charset="2"/>
              <a:buChar char=""/>
            </a:pPr>
            <a:r>
              <a:rPr b="0" lang="en-US" sz="3200" spc="-1" strike="noStrike">
                <a:latin typeface="Arial"/>
              </a:rPr>
              <a:t>[Workshop-GIT]$  &lt;find lab document Lab_GIT_Workshop &gt; </a:t>
            </a:r>
            <a:endParaRPr b="0" lang="en-US" sz="3200" spc="-1" strike="noStrike">
              <a:latin typeface="Arial"/>
            </a:endParaRPr>
          </a:p>
          <a:p>
            <a:pPr lvl="2" marL="1296000" indent="-288000">
              <a:spcBef>
                <a:spcPts val="1128"/>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64320" y="3161160"/>
            <a:ext cx="9962640" cy="1236960"/>
          </a:xfrm>
          <a:prstGeom prst="rect">
            <a:avLst/>
          </a:prstGeom>
          <a:noFill/>
          <a:ln w="0">
            <a:noFill/>
          </a:ln>
          <a:effectLst>
            <a:outerShdw dist="114480" dir="5400000">
              <a:srgbClr val="000000">
                <a:alpha val="50000"/>
              </a:srgbClr>
            </a:outerShdw>
          </a:effectLst>
        </p:spPr>
        <p:txBody>
          <a:bodyPr tIns="91440" bIns="91440" anchor="ctr">
            <a:noAutofit/>
          </a:bodyPr>
          <a:p>
            <a:pPr algn="ctr">
              <a:lnSpc>
                <a:spcPct val="100000"/>
              </a:lnSpc>
              <a:tabLst>
                <a:tab algn="l" pos="0"/>
              </a:tabLst>
            </a:pPr>
            <a:r>
              <a:rPr b="0" lang="en-US" sz="6000" spc="-1" strike="noStrike">
                <a:solidFill>
                  <a:srgbClr val="000000"/>
                </a:solidFill>
                <a:latin typeface="Arial"/>
                <a:ea typeface="Arial"/>
              </a:rPr>
              <a:t>Questions ?</a:t>
            </a:r>
            <a:endParaRPr b="0" lang="en-US" sz="6000" spc="-1" strike="noStrike">
              <a:latin typeface="Arial"/>
            </a:endParaRPr>
          </a:p>
        </p:txBody>
      </p:sp>
      <p:sp>
        <p:nvSpPr>
          <p:cNvPr id="288" name="TextShape 2"/>
          <p:cNvSpPr txBox="1"/>
          <p:nvPr/>
        </p:nvSpPr>
        <p:spPr>
          <a:xfrm>
            <a:off x="9906840" y="6853680"/>
            <a:ext cx="641160" cy="578160"/>
          </a:xfrm>
          <a:prstGeom prst="rect">
            <a:avLst/>
          </a:prstGeom>
          <a:noFill/>
          <a:ln w="0">
            <a:noFill/>
          </a:ln>
        </p:spPr>
        <p:txBody>
          <a:bodyPr tIns="91440" bIns="91440" anchor="ctr">
            <a:noAutofit/>
          </a:bodyPr>
          <a:p>
            <a:pPr algn="r">
              <a:lnSpc>
                <a:spcPct val="100000"/>
              </a:lnSpc>
              <a:tabLst>
                <a:tab algn="l" pos="0"/>
              </a:tabLst>
            </a:pPr>
            <a:fld id="{455411E1-9554-40AA-8ADB-F9EE318A677E}"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34600" y="301320"/>
            <a:ext cx="9621360" cy="1261080"/>
          </a:xfrm>
          <a:prstGeom prst="rect">
            <a:avLst/>
          </a:prstGeom>
          <a:noFill/>
          <a:ln w="0">
            <a:noFill/>
          </a:ln>
        </p:spPr>
        <p:txBody>
          <a:bodyPr lIns="0" rIns="0" tIns="0" bIns="0" anchor="ctr">
            <a:noAutofit/>
          </a:bodyPr>
          <a:p>
            <a:pPr>
              <a:lnSpc>
                <a:spcPct val="100000"/>
              </a:lnSpc>
              <a:tabLst>
                <a:tab algn="l" pos="0"/>
              </a:tabLst>
            </a:pPr>
            <a:r>
              <a:rPr b="0" lang="en-US" sz="4000" spc="-1" strike="noStrike">
                <a:solidFill>
                  <a:srgbClr val="000000"/>
                </a:solidFill>
                <a:latin typeface="Arial"/>
                <a:ea typeface="Arial"/>
              </a:rPr>
              <a:t> </a:t>
            </a:r>
            <a:r>
              <a:rPr b="0" lang="en-US" sz="4000" spc="-1" strike="noStrike">
                <a:solidFill>
                  <a:srgbClr val="000000"/>
                </a:solidFill>
                <a:latin typeface="Arial"/>
                <a:ea typeface="Arial"/>
              </a:rPr>
              <a:t>GIT, what happens under the hood</a:t>
            </a:r>
            <a:endParaRPr b="0" lang="en-US" sz="4000" spc="-1" strike="noStrike">
              <a:latin typeface="Arial"/>
            </a:endParaRPr>
          </a:p>
        </p:txBody>
      </p:sp>
      <p:sp>
        <p:nvSpPr>
          <p:cNvPr id="177" name="TextShape 2"/>
          <p:cNvSpPr txBox="1"/>
          <p:nvPr/>
        </p:nvSpPr>
        <p:spPr>
          <a:xfrm>
            <a:off x="534600" y="1768680"/>
            <a:ext cx="9621360" cy="4383720"/>
          </a:xfrm>
          <a:prstGeom prst="rect">
            <a:avLst/>
          </a:prstGeom>
          <a:noFill/>
          <a:ln w="0">
            <a:noFill/>
          </a:ln>
        </p:spPr>
        <p:txBody>
          <a:bodyPr lIns="0" rIns="0" tIns="0" bIns="0">
            <a:noAutofit/>
          </a:bodyPr>
          <a:p>
            <a:pPr>
              <a:lnSpc>
                <a:spcPct val="115000"/>
              </a:lnSpc>
              <a:spcAft>
                <a:spcPts val="1599"/>
              </a:spcAft>
              <a:tabLst>
                <a:tab algn="l" pos="0"/>
              </a:tabLst>
            </a:pPr>
            <a:r>
              <a:rPr b="0" lang="en-US" sz="2400" spc="-1" strike="noStrike">
                <a:solidFill>
                  <a:srgbClr val="595959"/>
                </a:solidFill>
                <a:latin typeface="Arial"/>
                <a:ea typeface="Arial"/>
              </a:rPr>
              <a:t>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stream of snapshots</a:t>
            </a:r>
            <a:r>
              <a:rPr b="0" lang="en-US" sz="2800" spc="-1" strike="noStrike">
                <a:solidFill>
                  <a:srgbClr val="595959"/>
                </a:solidFill>
                <a:latin typeface="Arial"/>
                <a:ea typeface="Arial"/>
              </a:rPr>
              <a:t>.</a:t>
            </a:r>
            <a:endParaRPr b="0" lang="en-US" sz="2800" spc="-1" strike="noStrike">
              <a:latin typeface="Arial"/>
            </a:endParaRPr>
          </a:p>
        </p:txBody>
      </p:sp>
      <p:sp>
        <p:nvSpPr>
          <p:cNvPr id="178"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5CABBDC2-D3B9-43AC-9ED2-C68D131BE71A}"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64320" y="3161160"/>
            <a:ext cx="9962640" cy="1236960"/>
          </a:xfrm>
          <a:prstGeom prst="rect">
            <a:avLst/>
          </a:prstGeom>
          <a:noFill/>
          <a:ln w="0">
            <a:noFill/>
          </a:ln>
          <a:effectLst>
            <a:outerShdw dist="85680" dir="5400000">
              <a:srgbClr val="000000">
                <a:alpha val="50000"/>
              </a:srgbClr>
            </a:outerShdw>
          </a:effectLst>
        </p:spPr>
        <p:txBody>
          <a:bodyPr tIns="91440" bIns="91440" anchor="ctr">
            <a:noAutofit/>
          </a:bodyPr>
          <a:p>
            <a:pPr algn="ctr">
              <a:lnSpc>
                <a:spcPct val="100000"/>
              </a:lnSpc>
              <a:tabLst>
                <a:tab algn="l" pos="0"/>
              </a:tabLst>
            </a:pPr>
            <a:r>
              <a:rPr b="0" lang="en-US" sz="4400" spc="-1" strike="noStrike">
                <a:solidFill>
                  <a:srgbClr val="000000"/>
                </a:solidFill>
                <a:latin typeface="Arial"/>
                <a:ea typeface="Arial"/>
              </a:rPr>
              <a:t>GIT local repository</a:t>
            </a:r>
            <a:endParaRPr b="0" lang="en-US" sz="4400" spc="-1" strike="noStrike">
              <a:latin typeface="Arial"/>
            </a:endParaRPr>
          </a:p>
        </p:txBody>
      </p:sp>
      <p:sp>
        <p:nvSpPr>
          <p:cNvPr id="180" name="TextShape 2"/>
          <p:cNvSpPr txBox="1"/>
          <p:nvPr/>
        </p:nvSpPr>
        <p:spPr>
          <a:xfrm>
            <a:off x="9906840" y="6853680"/>
            <a:ext cx="641160" cy="578160"/>
          </a:xfrm>
          <a:prstGeom prst="rect">
            <a:avLst/>
          </a:prstGeom>
          <a:noFill/>
          <a:ln w="0">
            <a:noFill/>
          </a:ln>
        </p:spPr>
        <p:txBody>
          <a:bodyPr tIns="91440" bIns="91440" anchor="ctr">
            <a:noAutofit/>
          </a:bodyPr>
          <a:p>
            <a:pPr algn="r">
              <a:lnSpc>
                <a:spcPct val="100000"/>
              </a:lnSpc>
              <a:tabLst>
                <a:tab algn="l" pos="0"/>
              </a:tabLst>
            </a:pPr>
            <a:fld id="{CE5207E9-FD77-4D33-B5A6-02F98F87C154}"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What happens in git.</a:t>
            </a:r>
            <a:endParaRPr b="0" lang="en-US" sz="4400" spc="-1" strike="noStrike">
              <a:latin typeface="Arial"/>
            </a:endParaRPr>
          </a:p>
        </p:txBody>
      </p:sp>
      <p:pic>
        <p:nvPicPr>
          <p:cNvPr id="182" name="Google Shape;106;p20" descr=""/>
          <p:cNvPicPr/>
          <p:nvPr/>
        </p:nvPicPr>
        <p:blipFill>
          <a:blip r:embed="rId1"/>
          <a:stretch/>
        </p:blipFill>
        <p:spPr>
          <a:xfrm>
            <a:off x="2016000" y="1919880"/>
            <a:ext cx="6984000" cy="4920120"/>
          </a:xfrm>
          <a:prstGeom prst="rect">
            <a:avLst/>
          </a:prstGeom>
          <a:ln w="0">
            <a:noFill/>
          </a:ln>
        </p:spPr>
      </p:pic>
      <p:sp>
        <p:nvSpPr>
          <p:cNvPr id="183" name="TextShape 2"/>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2B7B33F1-754F-4930-804C-7A80FF3381E6}"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34600" y="300960"/>
            <a:ext cx="9622440" cy="1262160"/>
          </a:xfrm>
          <a:prstGeom prst="rect">
            <a:avLst/>
          </a:prstGeom>
          <a:noFill/>
          <a:ln w="0">
            <a:noFill/>
          </a:ln>
        </p:spPr>
        <p:txBody>
          <a:bodyPr lIns="0" rIns="0" tIns="0" bIns="0" anchor="ctr">
            <a:noAutofit/>
          </a:bodyPr>
          <a:p>
            <a:pPr algn="ctr"/>
            <a:r>
              <a:rPr b="0" lang="en-US" sz="5010" spc="-1" strike="noStrike">
                <a:latin typeface="Arial"/>
              </a:rPr>
              <a:t>What happens in git?</a:t>
            </a:r>
            <a:endParaRPr b="0" lang="en-US" sz="5010" spc="-1" strike="noStrike">
              <a:latin typeface="Arial"/>
            </a:endParaRPr>
          </a:p>
        </p:txBody>
      </p:sp>
      <p:pic>
        <p:nvPicPr>
          <p:cNvPr id="185" name="" descr=""/>
          <p:cNvPicPr/>
          <p:nvPr/>
        </p:nvPicPr>
        <p:blipFill>
          <a:blip r:embed="rId1"/>
          <a:stretch/>
        </p:blipFill>
        <p:spPr>
          <a:xfrm>
            <a:off x="864000" y="1768680"/>
            <a:ext cx="7582320" cy="5360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34240" y="301320"/>
            <a:ext cx="9621720" cy="126180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US" sz="4400" spc="-1" strike="noStrike">
                <a:solidFill>
                  <a:srgbClr val="000000"/>
                </a:solidFill>
                <a:latin typeface="Arial"/>
                <a:ea typeface="Arial"/>
              </a:rPr>
              <a:t>Creating repository</a:t>
            </a:r>
            <a:endParaRPr b="0" lang="en-US" sz="4400" spc="-1" strike="noStrike">
              <a:latin typeface="Arial"/>
            </a:endParaRPr>
          </a:p>
        </p:txBody>
      </p:sp>
      <p:sp>
        <p:nvSpPr>
          <p:cNvPr id="187" name="CustomShape 2"/>
          <p:cNvSpPr/>
          <p:nvPr/>
        </p:nvSpPr>
        <p:spPr>
          <a:xfrm>
            <a:off x="534240" y="1768680"/>
            <a:ext cx="9621720" cy="4383720"/>
          </a:xfrm>
          <a:prstGeom prst="rect">
            <a:avLst/>
          </a:prstGeom>
          <a:noFill/>
          <a:ln w="0">
            <a:noFill/>
          </a:ln>
        </p:spPr>
        <p:style>
          <a:lnRef idx="0"/>
          <a:fillRef idx="0"/>
          <a:effectRef idx="0"/>
          <a:fontRef idx="minor"/>
        </p:style>
        <p:txBody>
          <a:bodyPr lIns="0" rIns="0" tIns="0" bIns="0">
            <a:noAutofit/>
          </a:bodyPr>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Commands :</a:t>
            </a:r>
            <a:endParaRPr b="0" lang="en-US" sz="3600" spc="-1" strike="noStrike">
              <a:latin typeface="Arial"/>
            </a:endParaRPr>
          </a:p>
          <a:p>
            <a:pPr lvl="1" marL="432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-Git init </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Creates :</a:t>
            </a:r>
            <a:endParaRPr b="0" lang="en-US" sz="3600" spc="-1" strike="noStrike">
              <a:latin typeface="Arial"/>
            </a:endParaRPr>
          </a:p>
          <a:p>
            <a:pPr lvl="1" marL="432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-.git  (directory with config file and index)</a:t>
            </a:r>
            <a:endParaRPr b="0" lang="en-US" sz="3600" spc="-1" strike="noStrike">
              <a:latin typeface="Arial"/>
            </a:endParaRPr>
          </a:p>
          <a:p>
            <a:pPr lvl="1" marL="432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-.gitignore (file in root of repository)</a:t>
            </a:r>
            <a:endParaRPr b="0" lang="en-US" sz="3600" spc="-1" strike="noStrike">
              <a:latin typeface="Arial"/>
            </a:endParaRPr>
          </a:p>
          <a:p>
            <a:pPr lvl="2" marL="648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.Excluding : logfiles, tmp files, lock files etc…</a:t>
            </a:r>
            <a:endParaRPr b="0" lang="en-US" sz="3600" spc="-1" strike="noStrike">
              <a:latin typeface="Arial"/>
            </a:endParaRPr>
          </a:p>
          <a:p>
            <a:pPr lvl="2" marL="648000" indent="-216000">
              <a:lnSpc>
                <a:spcPct val="100000"/>
              </a:lnSpc>
              <a:buClr>
                <a:srgbClr val="000000"/>
              </a:buClr>
              <a:buSzPct val="45000"/>
              <a:buFont typeface="Wingdings" charset="2"/>
              <a:buChar char=""/>
            </a:pPr>
            <a:r>
              <a:rPr b="0" lang="en-US" sz="3600" spc="-1" strike="noStrike">
                <a:solidFill>
                  <a:srgbClr val="000000"/>
                </a:solidFill>
                <a:latin typeface="Arial"/>
                <a:ea typeface="Arial"/>
              </a:rPr>
              <a:t>.templates on internet</a:t>
            </a:r>
            <a:endParaRPr b="0" lang="en-US" sz="3600" spc="-1" strike="noStrike">
              <a:latin typeface="Arial"/>
            </a:endParaRPr>
          </a:p>
        </p:txBody>
      </p:sp>
      <p:sp>
        <p:nvSpPr>
          <p:cNvPr id="188" name="TextShape 3"/>
          <p:cNvSpPr txBox="1"/>
          <p:nvPr/>
        </p:nvSpPr>
        <p:spPr>
          <a:xfrm>
            <a:off x="10005120" y="6981120"/>
            <a:ext cx="641160" cy="578160"/>
          </a:xfrm>
          <a:prstGeom prst="rect">
            <a:avLst/>
          </a:prstGeom>
          <a:noFill/>
          <a:ln w="0">
            <a:noFill/>
          </a:ln>
        </p:spPr>
        <p:txBody>
          <a:bodyPr tIns="91440" bIns="91440">
            <a:noAutofit/>
          </a:bodyPr>
          <a:p>
            <a:pPr algn="r">
              <a:lnSpc>
                <a:spcPct val="100000"/>
              </a:lnSpc>
              <a:tabLst>
                <a:tab algn="l" pos="0"/>
              </a:tabLst>
            </a:pPr>
            <a:fld id="{33BF8390-009B-4528-9A24-456547E48838}" type="slidenum">
              <a:rPr b="0" lang="en-US" sz="1300" spc="-1" strike="noStrike">
                <a:solidFill>
                  <a:srgbClr val="595959"/>
                </a:solidFill>
                <a:latin typeface="Open Sans"/>
                <a:ea typeface="Open Sans"/>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nl-NL</dc:language>
  <cp:lastModifiedBy/>
  <dcterms:modified xsi:type="dcterms:W3CDTF">2020-12-28T19:08:17Z</dcterms:modified>
  <cp:revision>21</cp:revision>
  <dc:subject/>
  <dc:title/>
</cp:coreProperties>
</file>