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3346200" cy="14148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973240" y="4390920"/>
            <a:ext cx="3346200" cy="14148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7920" y="423576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973240" y="439092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87920" y="439092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1077120" cy="1414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04720" y="4235760"/>
            <a:ext cx="1077120" cy="1414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235840" y="4235760"/>
            <a:ext cx="1077120" cy="1414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973240" y="4390920"/>
            <a:ext cx="1077120" cy="1414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104720" y="4390920"/>
            <a:ext cx="1077120" cy="1414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235840" y="4390920"/>
            <a:ext cx="1077120" cy="1414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973240" y="4156200"/>
            <a:ext cx="3346200" cy="4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3346200" cy="29664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1632600" cy="29664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87920" y="4235760"/>
            <a:ext cx="1632600" cy="29664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11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7920" y="4235760"/>
            <a:ext cx="1632600" cy="29664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973240" y="439092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1632600" cy="29664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7920" y="423576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7920" y="439092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7920" y="4235760"/>
            <a:ext cx="1632600" cy="1414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973240" y="4390920"/>
            <a:ext cx="3346200" cy="14148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671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4c4c4c"/>
                </a:solidFill>
                <a:latin typeface="Avenir Heavy"/>
              </a:rPr>
              <a:t>Click to edit Master title style</a:t>
            </a:r>
            <a:endParaRPr b="0" lang="en-US" sz="2400" spc="-1" strike="noStrike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3517920" y="123840"/>
            <a:ext cx="2107800" cy="4694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973240" y="4235760"/>
            <a:ext cx="3346200" cy="296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34239"/>
                </a:solidFill>
                <a:latin typeface="Avenir Book"/>
              </a:rPr>
              <a:t>&lt;datum&gt;</a:t>
            </a:r>
            <a:endParaRPr b="0" lang="en-US" sz="1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973240" y="3871080"/>
            <a:ext cx="3346200" cy="296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534239"/>
                </a:solidFill>
                <a:latin typeface="Avenir Book"/>
              </a:rPr>
              <a:t>&lt;auteur(s)&gt;</a:t>
            </a:r>
            <a:endParaRPr b="0" lang="en-US" sz="1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2130480"/>
            <a:ext cx="7772040" cy="67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4c4c4c"/>
                </a:solidFill>
                <a:latin typeface="Avenir Heavy"/>
              </a:rPr>
              <a:t>Workshop Git</a:t>
            </a:r>
            <a:endParaRPr b="0" lang="en-US" sz="2400" spc="-1" strike="noStrike">
              <a:solidFill>
                <a:srgbClr val="4c4c4c"/>
              </a:solidFill>
              <a:latin typeface="Avenir Heavy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371600" y="3011760"/>
            <a:ext cx="6400440" cy="4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989391"/>
                </a:solidFill>
                <a:latin typeface="Avenir Heavy"/>
              </a:rPr>
              <a:t>A practical guide to using Git.</a:t>
            </a:r>
            <a:endParaRPr b="0" lang="en-GB" sz="2000" spc="-1" strike="noStrike">
              <a:solidFill>
                <a:srgbClr val="989391"/>
              </a:solidFill>
              <a:latin typeface="Avenir Heavy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2973240" y="4235760"/>
            <a:ext cx="334620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43" name="TextShape 4"/>
          <p:cNvSpPr txBox="1"/>
          <p:nvPr/>
        </p:nvSpPr>
        <p:spPr>
          <a:xfrm>
            <a:off x="2973240" y="3871080"/>
            <a:ext cx="334620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85800" y="2130480"/>
            <a:ext cx="7772040" cy="6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solidFill>
                  <a:srgbClr val="534239"/>
                </a:solidFill>
                <a:latin typeface="Calibri"/>
              </a:rPr>
              <a:t>Who am I ?</a:t>
            </a:r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973240" y="4235760"/>
            <a:ext cx="3346200" cy="296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5800" y="2130480"/>
            <a:ext cx="7772040" cy="6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solidFill>
                  <a:srgbClr val="534239"/>
                </a:solidFill>
                <a:latin typeface="Calibri"/>
              </a:rPr>
              <a:t>What is Git?</a:t>
            </a:r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2973240" y="4235760"/>
            <a:ext cx="3346200" cy="296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34239"/>
                </a:solidFill>
                <a:latin typeface="Calibri"/>
              </a:rPr>
              <a:t>A distributed source control system</a:t>
            </a:r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34239"/>
                </a:solidFill>
                <a:latin typeface="Calibri"/>
              </a:rPr>
              <a:t>Strong support for non linear development</a:t>
            </a:r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34239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85800" y="2130480"/>
            <a:ext cx="7772040" cy="6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solidFill>
                  <a:srgbClr val="534239"/>
                </a:solidFill>
                <a:latin typeface="Calibri"/>
              </a:rPr>
              <a:t>Index</a:t>
            </a:r>
            <a:endParaRPr b="0" lang="en-US" sz="1800" spc="-1" strike="noStrike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2973240" y="4235760"/>
            <a:ext cx="3346200" cy="296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solidFill>
                <a:srgbClr val="53423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2019-11-22T19:20:40Z</dcterms:created>
  <dc:creator>Rick van Ek</dc:creator>
  <dc:description/>
  <dc:language>nl-NL</dc:language>
  <cp:lastModifiedBy>Rick van Ek</cp:lastModifiedBy>
  <dcterms:modified xsi:type="dcterms:W3CDTF">2019-11-22T19:40:23Z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0x0101006938B4C69C1A1C4A80528F1AA7D1E5FE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