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6B7"/>
    <a:srgbClr val="1847A2"/>
    <a:srgbClr val="0070C0"/>
    <a:srgbClr val="BFBFBF"/>
    <a:srgbClr val="E9F2FA"/>
    <a:srgbClr val="6DACDC"/>
    <a:srgbClr val="72B4E6"/>
    <a:srgbClr val="6CAAD9"/>
    <a:srgbClr val="77AFD9"/>
    <a:srgbClr val="E1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8"/>
    <p:restoredTop sz="94703"/>
  </p:normalViewPr>
  <p:slideViewPr>
    <p:cSldViewPr snapToGrid="0" snapToObjects="1">
      <p:cViewPr>
        <p:scale>
          <a:sx n="125" d="100"/>
          <a:sy n="125" d="100"/>
        </p:scale>
        <p:origin x="3352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5E9C1-533B-2A4B-8698-993A8BDE17DB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D50EA-ED05-8340-A4BA-08BD97FB1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825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D50EA-ED05-8340-A4BA-08BD97FB1F8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98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8FC3-EE0E-D647-886F-2A9F52A0E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80542-E40A-5348-BDFF-9F0E74155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9EDA-3C9D-9F43-BE35-B6E5606B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3900-118C-CA4F-8EC5-C2C825AD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8D75-262C-C14E-8649-6DA4E05A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78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AA17-3786-F049-9474-D2BF2161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BC2C8-12C1-5A40-9536-EF48FE8F2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B390-B914-2148-82C7-8D8E135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8E3A-C9D3-8B41-9DDF-39533E01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9C99-219B-F040-93C9-A612CA31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44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A0811-8E56-E345-AB1B-697CD216E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AEABA-210A-1D48-B2AC-A9388FAB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20F0-4CD3-F746-8192-6A6AD2DB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AC64B-569E-FB4A-92F2-9ED11889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E922-B5B8-FC4F-8B57-2A92545C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8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CFDB-5E1C-AB47-A9A1-D21774AD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F62E-D02F-E143-BD70-B2266661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1DB76-0016-4543-BEE5-0FE14AA8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2C53A-4553-2A49-9E67-0F59C934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ED47-1973-2E43-984A-03238F65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6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E145-4411-E341-9DEE-AC974EF2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09D8-80E4-8047-BD0C-3460D281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B5FE-2FA7-8549-B9F7-CE0A9F62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F856-9257-4B41-8FAC-77990BE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A39AE-3AFE-0A40-8877-E3C57683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2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6A00-818F-3B4F-A538-DBA7D70D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D063-D49F-4C49-ADAB-EC8D4018E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3084B-048A-C349-AC8D-36D76EAC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8FAB-F08A-1344-BC71-D52A1405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91DC-66F2-1F4B-B142-DE2D9C8A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995AD-24A9-484C-BB9B-668F554E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44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07FD-A6E0-874E-8125-13C80A39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52416-1F54-7F4D-AFDB-090F40FE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982F-1912-BF4D-889B-2E1B85A3D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5206F-D83E-BE48-BF50-B49EA0E60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692B4-3185-BE4C-9770-1239C1961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CAF3C-E05E-4D4D-AC36-31DE118F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C9357-D1D3-4940-8131-A9C9CBE8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8307A-616F-DD47-8C25-EA2CF01B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9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B9B0-02D3-2A49-BB8C-B6848F1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56D55-8C46-8946-B302-A0A68D7F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5FEC2-34E0-5D44-B707-7277306C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D9DE9-A595-E64B-AE13-4EC195B9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269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C486C-A198-314C-940E-29CCEBAC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39487-2A3C-C54A-81D4-E8445292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0C0DE-5D72-7A49-99F7-0F6C88CA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04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54A1-7F0A-4344-8EEA-EEC00BD6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EBDF-BC3E-6E40-A2AE-125B848C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C236-3A65-1244-A6A9-FC732202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61673-D091-D54E-869C-D010F3B6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3BB4-77B6-F044-9190-99BA625F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895C-C16C-6C41-A0FA-C0D0A6B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4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4F4F-0AA8-2748-85EB-D958B52E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CEE63-2130-914B-9D57-CADA2FB9E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C0F2-3A54-D145-A3B2-711B7A3AE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677E9-2727-594E-AFB6-32FE7B8C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515CD-2CD0-CF49-AF2F-9AAF338C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F5C4B-87D8-4B4E-B4E9-2775B464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1DD2E-93B9-2540-B769-48E3A10A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B2A9-EE3A-C64C-8ECF-1829F084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BDC7-C31B-D54C-92C7-3BE717130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1FF2-C4BF-B94C-B04C-04DFF6FFDBEE}" type="datetimeFigureOut">
              <a:rPr lang="nl-NL" smtClean="0"/>
              <a:t>25-07-2020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97BF1-9D1D-4448-BBF9-308E3E108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D12B-47AA-A54D-BB8A-013A00AB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6F09-DC7F-A640-B867-51321CA200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95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962136A1-5E90-4444-93F3-6225F3B7E355}"/>
              </a:ext>
            </a:extLst>
          </p:cNvPr>
          <p:cNvSpPr/>
          <p:nvPr/>
        </p:nvSpPr>
        <p:spPr>
          <a:xfrm>
            <a:off x="1698625" y="1719847"/>
            <a:ext cx="4320000" cy="2138400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C723231-021B-3141-AABC-8577D144E359}"/>
              </a:ext>
            </a:extLst>
          </p:cNvPr>
          <p:cNvSpPr/>
          <p:nvPr/>
        </p:nvSpPr>
        <p:spPr>
          <a:xfrm>
            <a:off x="1698625" y="1719848"/>
            <a:ext cx="4320000" cy="352026"/>
          </a:xfrm>
          <a:prstGeom prst="rect">
            <a:avLst/>
          </a:prstGeom>
          <a:solidFill>
            <a:srgbClr val="6D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D321EDB-93E3-8041-88B0-870B71432C78}"/>
              </a:ext>
            </a:extLst>
          </p:cNvPr>
          <p:cNvSpPr txBox="1"/>
          <p:nvPr/>
        </p:nvSpPr>
        <p:spPr>
          <a:xfrm>
            <a:off x="1839122" y="1772750"/>
            <a:ext cx="34672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Sleep </a:t>
            </a:r>
            <a:r>
              <a:rPr lang="nl-NL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Window</a:t>
            </a:r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mapped</a:t>
            </a:r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Time in Bed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73134A-35CA-6749-A2A3-2EB9CB905B64}"/>
              </a:ext>
            </a:extLst>
          </p:cNvPr>
          <p:cNvSpPr/>
          <p:nvPr/>
        </p:nvSpPr>
        <p:spPr>
          <a:xfrm>
            <a:off x="6211475" y="1719847"/>
            <a:ext cx="4320000" cy="2138400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06AA7D-D4C4-4A43-94F8-96F9B4940163}"/>
              </a:ext>
            </a:extLst>
          </p:cNvPr>
          <p:cNvSpPr/>
          <p:nvPr/>
        </p:nvSpPr>
        <p:spPr>
          <a:xfrm>
            <a:off x="6211475" y="1716453"/>
            <a:ext cx="4320000" cy="352026"/>
          </a:xfrm>
          <a:prstGeom prst="rect">
            <a:avLst/>
          </a:prstGeom>
          <a:solidFill>
            <a:srgbClr val="6D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47287F8-C313-8B4C-BF8D-4CD00A5F5ABE}"/>
              </a:ext>
            </a:extLst>
          </p:cNvPr>
          <p:cNvSpPr txBox="1"/>
          <p:nvPr/>
        </p:nvSpPr>
        <p:spPr>
          <a:xfrm>
            <a:off x="6351972" y="1769355"/>
            <a:ext cx="40026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Sleep </a:t>
            </a:r>
            <a:r>
              <a:rPr lang="nl-NL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Window</a:t>
            </a:r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mapped</a:t>
            </a:r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Intention</a:t>
            </a:r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nl-NL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nl-NL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Sleep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249D16F-30C5-694E-BE24-4C51C96A1982}"/>
              </a:ext>
            </a:extLst>
          </p:cNvPr>
          <p:cNvGrpSpPr/>
          <p:nvPr/>
        </p:nvGrpSpPr>
        <p:grpSpPr>
          <a:xfrm>
            <a:off x="1851026" y="2186795"/>
            <a:ext cx="4031999" cy="1528796"/>
            <a:chOff x="1851026" y="855835"/>
            <a:chExt cx="4031999" cy="1528796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A5C7CBD-383F-DD48-8CA5-6541BCFCFFB2}"/>
                </a:ext>
              </a:extLst>
            </p:cNvPr>
            <p:cNvSpPr/>
            <p:nvPr/>
          </p:nvSpPr>
          <p:spPr>
            <a:xfrm>
              <a:off x="2504055" y="1712916"/>
              <a:ext cx="2759342" cy="180000"/>
            </a:xfrm>
            <a:prstGeom prst="rect">
              <a:avLst/>
            </a:prstGeom>
            <a:solidFill>
              <a:srgbClr val="184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B603249-9E00-A647-8BC3-513F9B3B2004}"/>
                </a:ext>
              </a:extLst>
            </p:cNvPr>
            <p:cNvSpPr txBox="1"/>
            <p:nvPr/>
          </p:nvSpPr>
          <p:spPr>
            <a:xfrm>
              <a:off x="1851026" y="855835"/>
              <a:ext cx="2700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23:00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E381F8F-DDD9-F641-8D61-B03993BDE05B}"/>
                </a:ext>
              </a:extLst>
            </p:cNvPr>
            <p:cNvSpPr txBox="1"/>
            <p:nvPr/>
          </p:nvSpPr>
          <p:spPr>
            <a:xfrm>
              <a:off x="2269026" y="855835"/>
              <a:ext cx="2700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0:00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373E99E-FAA5-DB47-8836-7F5EA0E1925B}"/>
                </a:ext>
              </a:extLst>
            </p:cNvPr>
            <p:cNvSpPr txBox="1"/>
            <p:nvPr/>
          </p:nvSpPr>
          <p:spPr>
            <a:xfrm>
              <a:off x="2687026" y="855835"/>
              <a:ext cx="2700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1:00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54825B2-DC43-384D-AF84-3518A3C29BFD}"/>
                </a:ext>
              </a:extLst>
            </p:cNvPr>
            <p:cNvSpPr txBox="1"/>
            <p:nvPr/>
          </p:nvSpPr>
          <p:spPr>
            <a:xfrm>
              <a:off x="3105026" y="855835"/>
              <a:ext cx="2700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2:00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977B5CB-ED33-4C46-80EE-E95B0BA1BB64}"/>
                </a:ext>
              </a:extLst>
            </p:cNvPr>
            <p:cNvSpPr txBox="1"/>
            <p:nvPr/>
          </p:nvSpPr>
          <p:spPr>
            <a:xfrm>
              <a:off x="3523026" y="855835"/>
              <a:ext cx="2700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3:00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EFCC896-6BB5-9741-AC4B-B25BB82651E0}"/>
                </a:ext>
              </a:extLst>
            </p:cNvPr>
            <p:cNvSpPr txBox="1"/>
            <p:nvPr/>
          </p:nvSpPr>
          <p:spPr>
            <a:xfrm>
              <a:off x="3941026" y="855835"/>
              <a:ext cx="2700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4:00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074ECD5-CD6E-7E44-9F26-F765BDEE698C}"/>
                </a:ext>
              </a:extLst>
            </p:cNvPr>
            <p:cNvSpPr txBox="1"/>
            <p:nvPr/>
          </p:nvSpPr>
          <p:spPr>
            <a:xfrm>
              <a:off x="4359026" y="855835"/>
              <a:ext cx="2700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5:00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3DC04EC-0BB2-4E4B-952A-030017845FD7}"/>
                </a:ext>
              </a:extLst>
            </p:cNvPr>
            <p:cNvSpPr txBox="1"/>
            <p:nvPr/>
          </p:nvSpPr>
          <p:spPr>
            <a:xfrm>
              <a:off x="4777026" y="855835"/>
              <a:ext cx="2700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6:00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4337CD1-F696-DB46-84E6-5177E2382B5C}"/>
                </a:ext>
              </a:extLst>
            </p:cNvPr>
            <p:cNvSpPr txBox="1"/>
            <p:nvPr/>
          </p:nvSpPr>
          <p:spPr>
            <a:xfrm>
              <a:off x="5195026" y="855835"/>
              <a:ext cx="2700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7:00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D319BF5-323D-3244-9B52-A30EB5F35750}"/>
                </a:ext>
              </a:extLst>
            </p:cNvPr>
            <p:cNvSpPr txBox="1"/>
            <p:nvPr/>
          </p:nvSpPr>
          <p:spPr>
            <a:xfrm>
              <a:off x="5613025" y="855835"/>
              <a:ext cx="27000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nl-NL" sz="800" dirty="0">
                  <a:solidFill>
                    <a:schemeClr val="bg1">
                      <a:lumMod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8:00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DA7AD3E-03FB-DB43-8B36-B920FD5240FC}"/>
                </a:ext>
              </a:extLst>
            </p:cNvPr>
            <p:cNvSpPr/>
            <p:nvPr/>
          </p:nvSpPr>
          <p:spPr>
            <a:xfrm>
              <a:off x="2175703" y="1498413"/>
              <a:ext cx="3379472" cy="180000"/>
            </a:xfrm>
            <a:prstGeom prst="rect">
              <a:avLst/>
            </a:prstGeom>
            <a:solidFill>
              <a:srgbClr val="8036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80F8A2-C45C-8943-85DD-99F452B40F69}"/>
                </a:ext>
              </a:extLst>
            </p:cNvPr>
            <p:cNvGrpSpPr/>
            <p:nvPr/>
          </p:nvGrpSpPr>
          <p:grpSpPr>
            <a:xfrm>
              <a:off x="1982851" y="1007226"/>
              <a:ext cx="3765174" cy="1377405"/>
              <a:chOff x="1982851" y="1007227"/>
              <a:chExt cx="3765174" cy="21600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2C0283C-952D-F147-90F6-9D14DE6F0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2851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C4A77C5-1078-E04D-9CDC-896EA8208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204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D38264F-63A7-8C40-8621-3F403F31C9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9557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C7C6680-C699-6343-BFF0-3FE99BB53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6263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F82153E-913E-584F-A718-825B1EFB60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4616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42C8390-DD36-D249-8536-89C782D02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2969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F3B12C8-D5E8-A942-A35E-5DC07089D2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1322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42CDF8F-252D-1D42-86F8-48ABB8949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9675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470ECCE-F45A-D641-A2E8-5EF94695E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025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7C1E038-EB25-5C4E-9EC5-C7B55FD12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7910" y="1007227"/>
                <a:ext cx="0" cy="216000"/>
              </a:xfrm>
              <a:prstGeom prst="line">
                <a:avLst/>
              </a:prstGeom>
              <a:ln w="12700">
                <a:solidFill>
                  <a:srgbClr val="BFBFBF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605E1E-3B34-E64A-8D25-5D959C3C605E}"/>
                </a:ext>
              </a:extLst>
            </p:cNvPr>
            <p:cNvSpPr txBox="1"/>
            <p:nvPr/>
          </p:nvSpPr>
          <p:spPr>
            <a:xfrm>
              <a:off x="3243552" y="1130337"/>
              <a:ext cx="1239122" cy="24622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nl-NL" sz="1600" spc="-50" dirty="0">
                  <a:solidFill>
                    <a:srgbClr val="8036B7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Sleep </a:t>
              </a:r>
              <a:r>
                <a:rPr lang="nl-NL" sz="1600" spc="-50" dirty="0" err="1">
                  <a:solidFill>
                    <a:srgbClr val="8036B7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Window</a:t>
              </a:r>
              <a:endParaRPr lang="nl-NL" sz="1600" spc="-50" dirty="0">
                <a:solidFill>
                  <a:srgbClr val="8036B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6541A9-863F-3E41-A14D-D78F47B87156}"/>
                </a:ext>
              </a:extLst>
            </p:cNvPr>
            <p:cNvGrpSpPr/>
            <p:nvPr/>
          </p:nvGrpSpPr>
          <p:grpSpPr>
            <a:xfrm>
              <a:off x="1909516" y="1007226"/>
              <a:ext cx="267185" cy="460489"/>
              <a:chOff x="1909516" y="1007226"/>
              <a:chExt cx="267185" cy="460489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D8EB828-970D-0449-AEF8-A77013E09FCC}"/>
                  </a:ext>
                </a:extLst>
              </p:cNvPr>
              <p:cNvSpPr txBox="1"/>
              <p:nvPr/>
            </p:nvSpPr>
            <p:spPr>
              <a:xfrm>
                <a:off x="1909516" y="1007226"/>
                <a:ext cx="267185" cy="369332"/>
              </a:xfrm>
              <a:prstGeom prst="rect">
                <a:avLst/>
              </a:prstGeom>
              <a:solidFill>
                <a:srgbClr val="8036B7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nl-NL" sz="1200" spc="-5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in</a:t>
                </a:r>
              </a:p>
              <a:p>
                <a:pPr algn="ctr"/>
                <a:r>
                  <a:rPr lang="nl-NL" sz="1200" spc="-5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bed</a:t>
                </a:r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E8C30AC2-48AF-8545-A21E-090609826CF3}"/>
                  </a:ext>
                </a:extLst>
              </p:cNvPr>
              <p:cNvSpPr/>
              <p:nvPr/>
            </p:nvSpPr>
            <p:spPr>
              <a:xfrm rot="10800000">
                <a:off x="2086701" y="1377715"/>
                <a:ext cx="90000" cy="90000"/>
              </a:xfrm>
              <a:prstGeom prst="triangle">
                <a:avLst>
                  <a:gd name="adj" fmla="val 0"/>
                </a:avLst>
              </a:prstGeom>
              <a:solidFill>
                <a:srgbClr val="8036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55F680DE-8ED1-A049-A8A6-1037528B1E6A}"/>
                </a:ext>
              </a:extLst>
            </p:cNvPr>
            <p:cNvGrpSpPr/>
            <p:nvPr/>
          </p:nvGrpSpPr>
          <p:grpSpPr>
            <a:xfrm>
              <a:off x="5555175" y="1007226"/>
              <a:ext cx="300848" cy="460489"/>
              <a:chOff x="1892685" y="1007226"/>
              <a:chExt cx="300848" cy="460489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898A4C93-56E9-1246-95E9-4FDE3D5FC0A4}"/>
                  </a:ext>
                </a:extLst>
              </p:cNvPr>
              <p:cNvSpPr txBox="1"/>
              <p:nvPr/>
            </p:nvSpPr>
            <p:spPr>
              <a:xfrm>
                <a:off x="1892685" y="1007226"/>
                <a:ext cx="300848" cy="369332"/>
              </a:xfrm>
              <a:prstGeom prst="rect">
                <a:avLst/>
              </a:prstGeom>
              <a:solidFill>
                <a:srgbClr val="8036B7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nl-NL" sz="1200" spc="-50" dirty="0" err="1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rise</a:t>
                </a:r>
                <a:endPara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algn="ctr"/>
                <a:r>
                  <a:rPr lang="nl-NL" sz="1200" spc="-5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time</a:t>
                </a:r>
              </a:p>
            </p:txBody>
          </p:sp>
          <p:sp>
            <p:nvSpPr>
              <p:cNvPr id="201" name="Triangle 200">
                <a:extLst>
                  <a:ext uri="{FF2B5EF4-FFF2-40B4-BE49-F238E27FC236}">
                    <a16:creationId xmlns:a16="http://schemas.microsoft.com/office/drawing/2014/main" id="{1F5D11D2-2A77-E945-AC00-21E553C53E9F}"/>
                  </a:ext>
                </a:extLst>
              </p:cNvPr>
              <p:cNvSpPr/>
              <p:nvPr/>
            </p:nvSpPr>
            <p:spPr>
              <a:xfrm rot="10800000">
                <a:off x="1892685" y="1377715"/>
                <a:ext cx="90000" cy="90000"/>
              </a:xfrm>
              <a:prstGeom prst="triangle">
                <a:avLst>
                  <a:gd name="adj" fmla="val 100000"/>
                </a:avLst>
              </a:prstGeom>
              <a:solidFill>
                <a:srgbClr val="8036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8CD90D3E-DCE4-B547-8089-3F31511FC005}"/>
                </a:ext>
              </a:extLst>
            </p:cNvPr>
            <p:cNvGrpSpPr/>
            <p:nvPr/>
          </p:nvGrpSpPr>
          <p:grpSpPr>
            <a:xfrm>
              <a:off x="2295634" y="1007226"/>
              <a:ext cx="421073" cy="460489"/>
              <a:chOff x="1832573" y="1007226"/>
              <a:chExt cx="421073" cy="460489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0F31608-159C-1A43-A3FD-5D15D66A753D}"/>
                  </a:ext>
                </a:extLst>
              </p:cNvPr>
              <p:cNvSpPr txBox="1"/>
              <p:nvPr/>
            </p:nvSpPr>
            <p:spPr>
              <a:xfrm>
                <a:off x="1832573" y="1007226"/>
                <a:ext cx="421073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nl-NL" sz="1200" spc="-50" dirty="0" err="1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eyes</a:t>
                </a:r>
                <a:endPara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algn="ctr"/>
                <a:r>
                  <a:rPr lang="nl-NL" sz="1200" spc="-50" dirty="0" err="1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closed</a:t>
                </a:r>
                <a:endPara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D09CD1F9-174E-A04E-A2AF-C36941A598F6}"/>
                  </a:ext>
                </a:extLst>
              </p:cNvPr>
              <p:cNvSpPr/>
              <p:nvPr/>
            </p:nvSpPr>
            <p:spPr>
              <a:xfrm rot="10800000">
                <a:off x="1832573" y="1377715"/>
                <a:ext cx="90000" cy="9000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0D81D50-2F7B-1843-851C-1A1314ADA35C}"/>
                </a:ext>
              </a:extLst>
            </p:cNvPr>
            <p:cNvGrpSpPr/>
            <p:nvPr/>
          </p:nvGrpSpPr>
          <p:grpSpPr>
            <a:xfrm>
              <a:off x="5045619" y="1007226"/>
              <a:ext cx="347334" cy="460489"/>
              <a:chOff x="1869442" y="1007226"/>
              <a:chExt cx="347334" cy="460489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36772FC-1315-D949-9CE3-10B5CD7EB258}"/>
                  </a:ext>
                </a:extLst>
              </p:cNvPr>
              <p:cNvSpPr txBox="1"/>
              <p:nvPr/>
            </p:nvSpPr>
            <p:spPr>
              <a:xfrm>
                <a:off x="1869442" y="1007226"/>
                <a:ext cx="347334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nl-NL" sz="1200" spc="-50" dirty="0" err="1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eyes</a:t>
                </a:r>
                <a:endPara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algn="ctr"/>
                <a:r>
                  <a:rPr lang="nl-NL" sz="1200" spc="-5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open</a:t>
                </a:r>
              </a:p>
            </p:txBody>
          </p:sp>
          <p:sp>
            <p:nvSpPr>
              <p:cNvPr id="207" name="Triangle 206">
                <a:extLst>
                  <a:ext uri="{FF2B5EF4-FFF2-40B4-BE49-F238E27FC236}">
                    <a16:creationId xmlns:a16="http://schemas.microsoft.com/office/drawing/2014/main" id="{0D204F1F-D337-2B4F-8AB3-1BBE953DE5C5}"/>
                  </a:ext>
                </a:extLst>
              </p:cNvPr>
              <p:cNvSpPr/>
              <p:nvPr/>
            </p:nvSpPr>
            <p:spPr>
              <a:xfrm rot="10800000">
                <a:off x="2126776" y="1377715"/>
                <a:ext cx="90000" cy="90000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AC3FD15-B159-EE45-92DE-97583CA88871}"/>
                </a:ext>
              </a:extLst>
            </p:cNvPr>
            <p:cNvGrpSpPr/>
            <p:nvPr/>
          </p:nvGrpSpPr>
          <p:grpSpPr>
            <a:xfrm>
              <a:off x="2504435" y="1925299"/>
              <a:ext cx="374586" cy="459332"/>
              <a:chOff x="1855816" y="917226"/>
              <a:chExt cx="374586" cy="459332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4DA30A5-06D2-FF49-80F7-A52A8C679377}"/>
                  </a:ext>
                </a:extLst>
              </p:cNvPr>
              <p:cNvSpPr txBox="1"/>
              <p:nvPr/>
            </p:nvSpPr>
            <p:spPr>
              <a:xfrm>
                <a:off x="1855816" y="1007226"/>
                <a:ext cx="374586" cy="369332"/>
              </a:xfrm>
              <a:prstGeom prst="rect">
                <a:avLst/>
              </a:prstGeom>
              <a:solidFill>
                <a:srgbClr val="1847A2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nl-NL" sz="1200" spc="-5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sleep</a:t>
                </a:r>
              </a:p>
              <a:p>
                <a:pPr algn="ctr"/>
                <a:r>
                  <a:rPr lang="nl-NL" sz="1200" spc="-50" dirty="0" err="1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onset</a:t>
                </a:r>
                <a:endPara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51EE2890-F3FA-BD4D-83A9-E32337B7393F}"/>
                  </a:ext>
                </a:extLst>
              </p:cNvPr>
              <p:cNvSpPr/>
              <p:nvPr/>
            </p:nvSpPr>
            <p:spPr>
              <a:xfrm>
                <a:off x="1855816" y="917226"/>
                <a:ext cx="90000" cy="90000"/>
              </a:xfrm>
              <a:prstGeom prst="triangle">
                <a:avLst>
                  <a:gd name="adj" fmla="val 0"/>
                </a:avLst>
              </a:prstGeom>
              <a:solidFill>
                <a:srgbClr val="1847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AA604D5-6AF9-A842-8CE7-50BBBB721E64}"/>
                </a:ext>
              </a:extLst>
            </p:cNvPr>
            <p:cNvSpPr txBox="1"/>
            <p:nvPr/>
          </p:nvSpPr>
          <p:spPr>
            <a:xfrm>
              <a:off x="2021653" y="2015299"/>
              <a:ext cx="465957" cy="3693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sleep</a:t>
              </a:r>
            </a:p>
            <a:p>
              <a:pPr algn="ctr"/>
              <a:r>
                <a:rPr lang="nl-NL" sz="1200" spc="-5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latency</a:t>
              </a:r>
              <a:endParaRPr lang="nl-NL" sz="1200" spc="-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B348118-95E8-2F44-8F6A-62387F8B9400}"/>
                </a:ext>
              </a:extLst>
            </p:cNvPr>
            <p:cNvCxnSpPr>
              <a:cxnSpLocks/>
            </p:cNvCxnSpPr>
            <p:nvPr/>
          </p:nvCxnSpPr>
          <p:spPr>
            <a:xfrm>
              <a:off x="2175703" y="1922674"/>
              <a:ext cx="327600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6FCA299-A4E3-9549-BE99-7DBB36539AC4}"/>
                </a:ext>
              </a:extLst>
            </p:cNvPr>
            <p:cNvGrpSpPr/>
            <p:nvPr/>
          </p:nvGrpSpPr>
          <p:grpSpPr>
            <a:xfrm>
              <a:off x="4841826" y="1925299"/>
              <a:ext cx="422676" cy="459332"/>
              <a:chOff x="1831771" y="917226"/>
              <a:chExt cx="422676" cy="459332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2DE934D-2254-5D4F-9006-771060EDCF9C}"/>
                  </a:ext>
                </a:extLst>
              </p:cNvPr>
              <p:cNvSpPr txBox="1"/>
              <p:nvPr/>
            </p:nvSpPr>
            <p:spPr>
              <a:xfrm>
                <a:off x="1831771" y="1007226"/>
                <a:ext cx="422676" cy="369332"/>
              </a:xfrm>
              <a:prstGeom prst="rect">
                <a:avLst/>
              </a:prstGeom>
              <a:solidFill>
                <a:srgbClr val="1847A2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nl-NL" sz="1200" spc="-50" dirty="0" err="1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final</a:t>
                </a:r>
                <a:endPara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algn="ctr"/>
                <a:r>
                  <a:rPr lang="nl-NL" sz="1200" spc="-50" dirty="0" err="1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awake</a:t>
                </a:r>
                <a:endPara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18" name="Triangle 217">
                <a:extLst>
                  <a:ext uri="{FF2B5EF4-FFF2-40B4-BE49-F238E27FC236}">
                    <a16:creationId xmlns:a16="http://schemas.microsoft.com/office/drawing/2014/main" id="{FE0DE67A-734A-F046-8571-C35CA8AF564F}"/>
                  </a:ext>
                </a:extLst>
              </p:cNvPr>
              <p:cNvSpPr/>
              <p:nvPr/>
            </p:nvSpPr>
            <p:spPr>
              <a:xfrm>
                <a:off x="2164447" y="917226"/>
                <a:ext cx="90000" cy="90000"/>
              </a:xfrm>
              <a:prstGeom prst="triangle">
                <a:avLst>
                  <a:gd name="adj" fmla="val 100000"/>
                </a:avLst>
              </a:prstGeom>
              <a:solidFill>
                <a:srgbClr val="1847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ACDA1E0-FDB2-1944-AB5C-4586A0AC3BDD}"/>
                </a:ext>
              </a:extLst>
            </p:cNvPr>
            <p:cNvSpPr txBox="1"/>
            <p:nvPr/>
          </p:nvSpPr>
          <p:spPr>
            <a:xfrm>
              <a:off x="3237908" y="2015299"/>
              <a:ext cx="1251844" cy="24622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nl-NL" sz="1600" spc="-50" dirty="0">
                  <a:solidFill>
                    <a:srgbClr val="1847A2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Sleep </a:t>
              </a:r>
              <a:r>
                <a:rPr lang="nl-NL" sz="1600" spc="-50" dirty="0" err="1">
                  <a:solidFill>
                    <a:srgbClr val="1847A2"/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Period</a:t>
              </a:r>
              <a:endParaRPr lang="nl-NL" sz="1600" spc="-50" dirty="0">
                <a:solidFill>
                  <a:srgbClr val="1847A2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2C3568E-4D6C-2246-9096-0483B0B2DB45}"/>
              </a:ext>
            </a:extLst>
          </p:cNvPr>
          <p:cNvSpPr/>
          <p:nvPr/>
        </p:nvSpPr>
        <p:spPr>
          <a:xfrm>
            <a:off x="6997045" y="3043876"/>
            <a:ext cx="2759342" cy="180000"/>
          </a:xfrm>
          <a:prstGeom prst="rect">
            <a:avLst/>
          </a:prstGeom>
          <a:solidFill>
            <a:srgbClr val="184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9EB31E6-BD9B-E244-9A71-5F79442B5660}"/>
              </a:ext>
            </a:extLst>
          </p:cNvPr>
          <p:cNvSpPr txBox="1"/>
          <p:nvPr/>
        </p:nvSpPr>
        <p:spPr>
          <a:xfrm>
            <a:off x="6344016" y="2186795"/>
            <a:ext cx="270000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23:00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5F1F8D7-5820-2B41-BCA4-EFFC4904E33D}"/>
              </a:ext>
            </a:extLst>
          </p:cNvPr>
          <p:cNvSpPr txBox="1"/>
          <p:nvPr/>
        </p:nvSpPr>
        <p:spPr>
          <a:xfrm>
            <a:off x="6762016" y="2186795"/>
            <a:ext cx="270000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0:00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3447150-407D-094B-8A01-A84BDCBBE1AD}"/>
              </a:ext>
            </a:extLst>
          </p:cNvPr>
          <p:cNvSpPr txBox="1"/>
          <p:nvPr/>
        </p:nvSpPr>
        <p:spPr>
          <a:xfrm>
            <a:off x="7180016" y="2186795"/>
            <a:ext cx="270000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1:00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C0CBB4D-3205-7E4C-A096-F128AC0B7721}"/>
              </a:ext>
            </a:extLst>
          </p:cNvPr>
          <p:cNvSpPr txBox="1"/>
          <p:nvPr/>
        </p:nvSpPr>
        <p:spPr>
          <a:xfrm>
            <a:off x="7598016" y="2186795"/>
            <a:ext cx="27000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2:00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0AED06F-A03F-2549-A7F6-A1DFCEDC4C97}"/>
              </a:ext>
            </a:extLst>
          </p:cNvPr>
          <p:cNvSpPr txBox="1"/>
          <p:nvPr/>
        </p:nvSpPr>
        <p:spPr>
          <a:xfrm>
            <a:off x="8016016" y="2186795"/>
            <a:ext cx="270000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3:00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6AAB821-3941-384F-88AF-F79AB2AE7E57}"/>
              </a:ext>
            </a:extLst>
          </p:cNvPr>
          <p:cNvSpPr txBox="1"/>
          <p:nvPr/>
        </p:nvSpPr>
        <p:spPr>
          <a:xfrm>
            <a:off x="8434016" y="2186795"/>
            <a:ext cx="270000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4:00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D5F352F-3AE1-F144-8582-C5A6691EFCAE}"/>
              </a:ext>
            </a:extLst>
          </p:cNvPr>
          <p:cNvSpPr txBox="1"/>
          <p:nvPr/>
        </p:nvSpPr>
        <p:spPr>
          <a:xfrm>
            <a:off x="8852016" y="2186795"/>
            <a:ext cx="270000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5:00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869601D-4435-2A41-B8A0-3749E796BD07}"/>
              </a:ext>
            </a:extLst>
          </p:cNvPr>
          <p:cNvSpPr txBox="1"/>
          <p:nvPr/>
        </p:nvSpPr>
        <p:spPr>
          <a:xfrm>
            <a:off x="9270016" y="2186795"/>
            <a:ext cx="270000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6:00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E161A66-4C4E-2445-B1A6-D7DA8DC374EC}"/>
              </a:ext>
            </a:extLst>
          </p:cNvPr>
          <p:cNvSpPr txBox="1"/>
          <p:nvPr/>
        </p:nvSpPr>
        <p:spPr>
          <a:xfrm>
            <a:off x="9688016" y="2186795"/>
            <a:ext cx="270000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7:00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B42F0C0-3FCB-5440-A32D-BEB4F34D20CC}"/>
              </a:ext>
            </a:extLst>
          </p:cNvPr>
          <p:cNvSpPr txBox="1"/>
          <p:nvPr/>
        </p:nvSpPr>
        <p:spPr>
          <a:xfrm>
            <a:off x="10106015" y="2186795"/>
            <a:ext cx="270000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nl-NL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8:00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49F830B-10B8-0F4E-8A63-9D8C27CD52F3}"/>
              </a:ext>
            </a:extLst>
          </p:cNvPr>
          <p:cNvSpPr/>
          <p:nvPr/>
        </p:nvSpPr>
        <p:spPr>
          <a:xfrm>
            <a:off x="6788624" y="2829373"/>
            <a:ext cx="3097320" cy="180000"/>
          </a:xfrm>
          <a:prstGeom prst="rect">
            <a:avLst/>
          </a:prstGeom>
          <a:solidFill>
            <a:srgbClr val="803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78B95F9-CE6F-8D44-9C60-DDCC199B0AFE}"/>
              </a:ext>
            </a:extLst>
          </p:cNvPr>
          <p:cNvGrpSpPr/>
          <p:nvPr/>
        </p:nvGrpSpPr>
        <p:grpSpPr>
          <a:xfrm>
            <a:off x="6475841" y="2338186"/>
            <a:ext cx="3765174" cy="1377405"/>
            <a:chOff x="1982851" y="1007227"/>
            <a:chExt cx="3765174" cy="216000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C35EE93-A38E-3C4C-9CE4-EA85BD17C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851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C745F11-AB40-5343-A5F8-DA1377255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204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FAD9E64-EF01-474D-AA83-1B9AC6523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557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29639F7-F8DD-2A49-8940-8728A7BDC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6263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4AD50D7-8F10-2849-B3D8-5BF026CCF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4616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BFD4D7E-0ECB-0F40-A3EE-E8253EEC1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969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958A727-BCC0-EC41-8619-FC16C7B4E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1322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135FF0E-FA78-DA47-BB80-97BFBDF65B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9675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168483E-7893-0245-A4FA-E6625EE98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025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ABC7983-EA47-8549-A373-935655889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910" y="1007227"/>
              <a:ext cx="0" cy="216000"/>
            </a:xfrm>
            <a:prstGeom prst="line">
              <a:avLst/>
            </a:prstGeom>
            <a:ln w="12700">
              <a:solidFill>
                <a:srgbClr val="BFBFB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4B35A21A-5FDA-984E-AB70-ABEBEDFFF2E4}"/>
              </a:ext>
            </a:extLst>
          </p:cNvPr>
          <p:cNvSpPr txBox="1"/>
          <p:nvPr/>
        </p:nvSpPr>
        <p:spPr>
          <a:xfrm>
            <a:off x="7736542" y="2461297"/>
            <a:ext cx="1239122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nl-NL" sz="1600" spc="-50" dirty="0">
                <a:solidFill>
                  <a:srgbClr val="8036B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Sleep </a:t>
            </a:r>
            <a:r>
              <a:rPr lang="nl-NL" sz="1600" spc="-50" dirty="0" err="1">
                <a:solidFill>
                  <a:srgbClr val="8036B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Window</a:t>
            </a:r>
            <a:endParaRPr lang="nl-NL" sz="1600" spc="-50" dirty="0">
              <a:solidFill>
                <a:srgbClr val="8036B7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049EAD5-73B1-BA4F-A429-FBBF27EE2E5C}"/>
              </a:ext>
            </a:extLst>
          </p:cNvPr>
          <p:cNvGrpSpPr/>
          <p:nvPr/>
        </p:nvGrpSpPr>
        <p:grpSpPr>
          <a:xfrm>
            <a:off x="6402506" y="2338186"/>
            <a:ext cx="267185" cy="460489"/>
            <a:chOff x="1909516" y="1007226"/>
            <a:chExt cx="267185" cy="460489"/>
          </a:xfrm>
          <a:solidFill>
            <a:schemeClr val="bg1">
              <a:lumMod val="65000"/>
            </a:schemeClr>
          </a:solidFill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D176848-485D-DA4D-8407-ADB51BCDEEA4}"/>
                </a:ext>
              </a:extLst>
            </p:cNvPr>
            <p:cNvSpPr txBox="1"/>
            <p:nvPr/>
          </p:nvSpPr>
          <p:spPr>
            <a:xfrm>
              <a:off x="1909516" y="1007226"/>
              <a:ext cx="267185" cy="369332"/>
            </a:xfrm>
            <a:prstGeom prst="rect">
              <a:avLst/>
            </a:prstGeom>
            <a:grpFill/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</a:t>
              </a:r>
            </a:p>
            <a:p>
              <a:pPr algn="ctr"/>
              <a:r>
                <a: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bed</a:t>
              </a:r>
            </a:p>
          </p:txBody>
        </p:sp>
        <p:sp>
          <p:nvSpPr>
            <p:cNvPr id="255" name="Triangle 254">
              <a:extLst>
                <a:ext uri="{FF2B5EF4-FFF2-40B4-BE49-F238E27FC236}">
                  <a16:creationId xmlns:a16="http://schemas.microsoft.com/office/drawing/2014/main" id="{48925D67-150B-E648-80FD-782DC1B5BA86}"/>
                </a:ext>
              </a:extLst>
            </p:cNvPr>
            <p:cNvSpPr/>
            <p:nvPr/>
          </p:nvSpPr>
          <p:spPr>
            <a:xfrm rot="10800000">
              <a:off x="2086701" y="1377715"/>
              <a:ext cx="90000" cy="90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B4B28EC-3D22-2E41-A184-206F9481B874}"/>
              </a:ext>
            </a:extLst>
          </p:cNvPr>
          <p:cNvGrpSpPr/>
          <p:nvPr/>
        </p:nvGrpSpPr>
        <p:grpSpPr>
          <a:xfrm>
            <a:off x="10048165" y="2338186"/>
            <a:ext cx="300848" cy="460489"/>
            <a:chOff x="1892685" y="1007226"/>
            <a:chExt cx="300848" cy="460489"/>
          </a:xfrm>
          <a:solidFill>
            <a:schemeClr val="bg1">
              <a:lumMod val="65000"/>
            </a:schemeClr>
          </a:solidFill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FC88B3-36C7-B44D-93B9-2BAFF6F07676}"/>
                </a:ext>
              </a:extLst>
            </p:cNvPr>
            <p:cNvSpPr txBox="1"/>
            <p:nvPr/>
          </p:nvSpPr>
          <p:spPr>
            <a:xfrm>
              <a:off x="1892685" y="1007226"/>
              <a:ext cx="300848" cy="369332"/>
            </a:xfrm>
            <a:prstGeom prst="rect">
              <a:avLst/>
            </a:prstGeom>
            <a:grpFill/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nl-NL" sz="1200" spc="-5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rise</a:t>
              </a:r>
              <a:endParaRPr lang="nl-NL" sz="1200" spc="-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time</a:t>
              </a:r>
            </a:p>
          </p:txBody>
        </p:sp>
        <p:sp>
          <p:nvSpPr>
            <p:cNvPr id="253" name="Triangle 252">
              <a:extLst>
                <a:ext uri="{FF2B5EF4-FFF2-40B4-BE49-F238E27FC236}">
                  <a16:creationId xmlns:a16="http://schemas.microsoft.com/office/drawing/2014/main" id="{2A6D9C03-3097-4244-A480-8236A34638C6}"/>
                </a:ext>
              </a:extLst>
            </p:cNvPr>
            <p:cNvSpPr/>
            <p:nvPr/>
          </p:nvSpPr>
          <p:spPr>
            <a:xfrm rot="10800000">
              <a:off x="1892685" y="1377715"/>
              <a:ext cx="90000" cy="90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D361552-52C1-E144-A019-27FCD2F205B6}"/>
              </a:ext>
            </a:extLst>
          </p:cNvPr>
          <p:cNvGrpSpPr/>
          <p:nvPr/>
        </p:nvGrpSpPr>
        <p:grpSpPr>
          <a:xfrm>
            <a:off x="6788624" y="2338186"/>
            <a:ext cx="421073" cy="460489"/>
            <a:chOff x="1832573" y="1007226"/>
            <a:chExt cx="421073" cy="460489"/>
          </a:xfrm>
          <a:solidFill>
            <a:srgbClr val="8036B7"/>
          </a:solidFill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3282D20-E67C-8249-A7C5-50EF245157C0}"/>
                </a:ext>
              </a:extLst>
            </p:cNvPr>
            <p:cNvSpPr txBox="1"/>
            <p:nvPr/>
          </p:nvSpPr>
          <p:spPr>
            <a:xfrm>
              <a:off x="1832573" y="1007226"/>
              <a:ext cx="421073" cy="369332"/>
            </a:xfrm>
            <a:prstGeom prst="rect">
              <a:avLst/>
            </a:prstGeom>
            <a:grpFill/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nl-NL" sz="1200" spc="-5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eyes</a:t>
              </a:r>
              <a:endParaRPr lang="nl-NL" sz="1200" spc="-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nl-NL" sz="1200" spc="-5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closed</a:t>
              </a:r>
              <a:endParaRPr lang="nl-NL" sz="1200" spc="-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51" name="Triangle 250">
              <a:extLst>
                <a:ext uri="{FF2B5EF4-FFF2-40B4-BE49-F238E27FC236}">
                  <a16:creationId xmlns:a16="http://schemas.microsoft.com/office/drawing/2014/main" id="{7F32A653-8972-2B41-A01F-C19AAA9F14EC}"/>
                </a:ext>
              </a:extLst>
            </p:cNvPr>
            <p:cNvSpPr/>
            <p:nvPr/>
          </p:nvSpPr>
          <p:spPr>
            <a:xfrm rot="10800000">
              <a:off x="1832573" y="1377715"/>
              <a:ext cx="90000" cy="90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4926749-01C2-834E-A159-AB8C1BF093CF}"/>
              </a:ext>
            </a:extLst>
          </p:cNvPr>
          <p:cNvGrpSpPr/>
          <p:nvPr/>
        </p:nvGrpSpPr>
        <p:grpSpPr>
          <a:xfrm>
            <a:off x="9538609" y="2338186"/>
            <a:ext cx="347334" cy="460489"/>
            <a:chOff x="1869442" y="1007226"/>
            <a:chExt cx="347334" cy="460489"/>
          </a:xfrm>
          <a:solidFill>
            <a:srgbClr val="8036B7"/>
          </a:solidFill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0E1E83C5-9F3F-7B47-B157-1F9D3D41F53C}"/>
                </a:ext>
              </a:extLst>
            </p:cNvPr>
            <p:cNvSpPr txBox="1"/>
            <p:nvPr/>
          </p:nvSpPr>
          <p:spPr>
            <a:xfrm>
              <a:off x="1869442" y="1007226"/>
              <a:ext cx="347334" cy="369332"/>
            </a:xfrm>
            <a:prstGeom prst="rect">
              <a:avLst/>
            </a:prstGeom>
            <a:grpFill/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nl-NL" sz="1200" spc="-5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eyes</a:t>
              </a:r>
              <a:endParaRPr lang="nl-NL" sz="1200" spc="-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open</a:t>
              </a:r>
            </a:p>
          </p:txBody>
        </p:sp>
        <p:sp>
          <p:nvSpPr>
            <p:cNvPr id="249" name="Triangle 248">
              <a:extLst>
                <a:ext uri="{FF2B5EF4-FFF2-40B4-BE49-F238E27FC236}">
                  <a16:creationId xmlns:a16="http://schemas.microsoft.com/office/drawing/2014/main" id="{C393140F-A899-D744-8472-19FE1BBCC320}"/>
                </a:ext>
              </a:extLst>
            </p:cNvPr>
            <p:cNvSpPr/>
            <p:nvPr/>
          </p:nvSpPr>
          <p:spPr>
            <a:xfrm rot="10800000">
              <a:off x="2126776" y="1377715"/>
              <a:ext cx="90000" cy="90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778BC34-3F43-5A4D-BF2E-B8A5BC55A9DB}"/>
              </a:ext>
            </a:extLst>
          </p:cNvPr>
          <p:cNvGrpSpPr/>
          <p:nvPr/>
        </p:nvGrpSpPr>
        <p:grpSpPr>
          <a:xfrm>
            <a:off x="6997425" y="3256259"/>
            <a:ext cx="374586" cy="459332"/>
            <a:chOff x="1855816" y="917226"/>
            <a:chExt cx="374586" cy="459332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001AE61-365F-1945-BA2C-1918BDD8F008}"/>
                </a:ext>
              </a:extLst>
            </p:cNvPr>
            <p:cNvSpPr txBox="1"/>
            <p:nvPr/>
          </p:nvSpPr>
          <p:spPr>
            <a:xfrm>
              <a:off x="1855816" y="1007226"/>
              <a:ext cx="374586" cy="369332"/>
            </a:xfrm>
            <a:prstGeom prst="rect">
              <a:avLst/>
            </a:prstGeom>
            <a:solidFill>
              <a:srgbClr val="1847A2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nl-NL" sz="1200" spc="-5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sleep</a:t>
              </a:r>
            </a:p>
            <a:p>
              <a:pPr algn="ctr"/>
              <a:r>
                <a:rPr lang="nl-NL" sz="1200" spc="-5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onset</a:t>
              </a:r>
              <a:endParaRPr lang="nl-NL" sz="1200" spc="-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7" name="Triangle 246">
              <a:extLst>
                <a:ext uri="{FF2B5EF4-FFF2-40B4-BE49-F238E27FC236}">
                  <a16:creationId xmlns:a16="http://schemas.microsoft.com/office/drawing/2014/main" id="{349F4305-6428-EC48-BEB8-AFEA6FD611EA}"/>
                </a:ext>
              </a:extLst>
            </p:cNvPr>
            <p:cNvSpPr/>
            <p:nvPr/>
          </p:nvSpPr>
          <p:spPr>
            <a:xfrm>
              <a:off x="1855816" y="917226"/>
              <a:ext cx="90000" cy="90000"/>
            </a:xfrm>
            <a:prstGeom prst="triangle">
              <a:avLst>
                <a:gd name="adj" fmla="val 0"/>
              </a:avLst>
            </a:prstGeom>
            <a:solidFill>
              <a:srgbClr val="184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3FEC60C2-7502-E246-A9B2-75A7FB3A7181}"/>
              </a:ext>
            </a:extLst>
          </p:cNvPr>
          <p:cNvSpPr txBox="1"/>
          <p:nvPr/>
        </p:nvSpPr>
        <p:spPr>
          <a:xfrm>
            <a:off x="6514643" y="3346259"/>
            <a:ext cx="465957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nl-NL" sz="1200" spc="-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sleep</a:t>
            </a:r>
          </a:p>
          <a:p>
            <a:pPr algn="ctr"/>
            <a:r>
              <a:rPr lang="nl-NL" sz="1200" spc="-5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latency</a:t>
            </a:r>
            <a:endParaRPr lang="nl-NL" sz="1200" spc="-5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9685C5FE-6071-1F4A-A9E1-648A8A1BB073}"/>
              </a:ext>
            </a:extLst>
          </p:cNvPr>
          <p:cNvCxnSpPr>
            <a:cxnSpLocks/>
          </p:cNvCxnSpPr>
          <p:nvPr/>
        </p:nvCxnSpPr>
        <p:spPr>
          <a:xfrm>
            <a:off x="6788624" y="3253634"/>
            <a:ext cx="207669" cy="0"/>
          </a:xfrm>
          <a:prstGeom prst="straightConnector1">
            <a:avLst/>
          </a:prstGeom>
          <a:ln>
            <a:solidFill>
              <a:srgbClr val="0070C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F923CC4-6D36-9F47-AFA1-B5C091E6132F}"/>
              </a:ext>
            </a:extLst>
          </p:cNvPr>
          <p:cNvGrpSpPr/>
          <p:nvPr/>
        </p:nvGrpSpPr>
        <p:grpSpPr>
          <a:xfrm>
            <a:off x="9334816" y="3256259"/>
            <a:ext cx="422676" cy="459332"/>
            <a:chOff x="1831771" y="917226"/>
            <a:chExt cx="422676" cy="459332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77AB264-44A4-BB40-98DB-3AF511BCBF3F}"/>
                </a:ext>
              </a:extLst>
            </p:cNvPr>
            <p:cNvSpPr txBox="1"/>
            <p:nvPr/>
          </p:nvSpPr>
          <p:spPr>
            <a:xfrm>
              <a:off x="1831771" y="1007226"/>
              <a:ext cx="422676" cy="369332"/>
            </a:xfrm>
            <a:prstGeom prst="rect">
              <a:avLst/>
            </a:prstGeom>
            <a:solidFill>
              <a:srgbClr val="1847A2"/>
            </a:solidFill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nl-NL" sz="1200" spc="-5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final</a:t>
              </a:r>
              <a:endParaRPr lang="nl-NL" sz="1200" spc="-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nl-NL" sz="1200" spc="-5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awake</a:t>
              </a:r>
              <a:endParaRPr lang="nl-NL" sz="1200" spc="-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5" name="Triangle 244">
              <a:extLst>
                <a:ext uri="{FF2B5EF4-FFF2-40B4-BE49-F238E27FC236}">
                  <a16:creationId xmlns:a16="http://schemas.microsoft.com/office/drawing/2014/main" id="{BA7B7E32-EF64-F040-A735-0F6F4D406B77}"/>
                </a:ext>
              </a:extLst>
            </p:cNvPr>
            <p:cNvSpPr/>
            <p:nvPr/>
          </p:nvSpPr>
          <p:spPr>
            <a:xfrm>
              <a:off x="2164447" y="917226"/>
              <a:ext cx="90000" cy="90000"/>
            </a:xfrm>
            <a:prstGeom prst="triangle">
              <a:avLst>
                <a:gd name="adj" fmla="val 100000"/>
              </a:avLst>
            </a:prstGeom>
            <a:solidFill>
              <a:srgbClr val="184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CEECF192-55C6-4A4F-A30B-0829AB1F9176}"/>
              </a:ext>
            </a:extLst>
          </p:cNvPr>
          <p:cNvSpPr txBox="1"/>
          <p:nvPr/>
        </p:nvSpPr>
        <p:spPr>
          <a:xfrm>
            <a:off x="7730898" y="3346259"/>
            <a:ext cx="1251844" cy="24622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1600" spc="-50" dirty="0">
                <a:solidFill>
                  <a:srgbClr val="1847A2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Sleep </a:t>
            </a:r>
            <a:r>
              <a:rPr lang="nl-NL" sz="1600" spc="-50" dirty="0" err="1">
                <a:solidFill>
                  <a:srgbClr val="1847A2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Period</a:t>
            </a:r>
            <a:endParaRPr lang="nl-NL" sz="1600" spc="-50" dirty="0">
              <a:solidFill>
                <a:srgbClr val="1847A2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71</Words>
  <Application>Microsoft Macintosh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Neue Light</vt:lpstr>
      <vt:lpstr>Lato</vt:lpstr>
      <vt:lpstr>Lato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Wassing</dc:creator>
  <cp:lastModifiedBy>Rick Wassing</cp:lastModifiedBy>
  <cp:revision>10</cp:revision>
  <dcterms:created xsi:type="dcterms:W3CDTF">2020-07-24T09:29:43Z</dcterms:created>
  <dcterms:modified xsi:type="dcterms:W3CDTF">2020-07-25T00:14:56Z</dcterms:modified>
</cp:coreProperties>
</file>