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7" r:id="rId5"/>
    <p:sldId id="38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72B8"/>
    <a:srgbClr val="988657"/>
    <a:srgbClr val="A9976A"/>
    <a:srgbClr val="837752"/>
    <a:srgbClr val="AC9660"/>
    <a:srgbClr val="FFE411"/>
    <a:srgbClr val="FFFFFF"/>
    <a:srgbClr val="FED9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75877" autoAdjust="0"/>
  </p:normalViewPr>
  <p:slideViewPr>
    <p:cSldViewPr snapToGrid="0" snapToObjects="1">
      <p:cViewPr varScale="1">
        <p:scale>
          <a:sx n="51" d="100"/>
          <a:sy n="51" d="100"/>
        </p:scale>
        <p:origin x="1720" y="52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7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hoek 35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Uitwerking variant Pizza Koerier</a:t>
            </a:r>
          </a:p>
        </p:txBody>
      </p:sp>
      <p:pic>
        <p:nvPicPr>
          <p:cNvPr id="39" name="Afbeelding 38" descr="logo_h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Week 1 - BPMN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871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1BEF4DBC-1371-44EE-87DA-009254C8CB2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3"/>
          <a:srcRect b="4629"/>
          <a:stretch/>
        </p:blipFill>
        <p:spPr>
          <a:xfrm>
            <a:off x="2371286" y="1096887"/>
            <a:ext cx="5481532" cy="5240413"/>
          </a:xfrm>
        </p:spPr>
      </p:pic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651C050-CD51-4900-9D27-1FC66D8F9934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375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236D9B6F280F4D84DEE2F890B260AC" ma:contentTypeVersion="" ma:contentTypeDescription="Een nieuw document maken." ma:contentTypeScope="" ma:versionID="ac7a619811a27ac26dec65dcc1c09f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ed2a6fdfcb71de048e140027f1bc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AF695A-4F0A-4140-94D7-3B70B1626967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C85D0D-CAD9-460E-9AB8-701510ED5C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9CC258-B2C4-4ADC-8530-A8158151A4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9</Words>
  <Application>Microsoft Office PowerPoint</Application>
  <PresentationFormat>Diavoorstelling 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Calibri</vt:lpstr>
      <vt:lpstr>Helvetica Neue</vt:lpstr>
      <vt:lpstr>Helvetica Neue Light</vt:lpstr>
      <vt:lpstr>Office Theme</vt:lpstr>
      <vt:lpstr>Uitwerking variant Pizza Koerier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Fhuygen</cp:lastModifiedBy>
  <cp:revision>943</cp:revision>
  <dcterms:created xsi:type="dcterms:W3CDTF">2015-07-08T04:47:01Z</dcterms:created>
  <dcterms:modified xsi:type="dcterms:W3CDTF">2018-09-06T17:01:21Z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0x01010042236D9B6F280F4D84DEE2F890B260AC</vt:lpwstr>
  </property>
</Properties>
</file>