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4" r:id="rId3"/>
    <p:sldId id="283" r:id="rId4"/>
    <p:sldId id="276" r:id="rId5"/>
    <p:sldId id="262" r:id="rId6"/>
    <p:sldId id="264" r:id="rId7"/>
    <p:sldId id="275" r:id="rId8"/>
    <p:sldId id="277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95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" TargetMode="External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922789" y="2844800"/>
            <a:ext cx="8221211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2789" y="3420987"/>
            <a:ext cx="7946575" cy="650375"/>
          </a:xfrm>
        </p:spPr>
        <p:txBody>
          <a:bodyPr/>
          <a:lstStyle/>
          <a:p>
            <a:r>
              <a:rPr lang="nl-NL" dirty="0" err="1"/>
              <a:t>PhpStorm</a:t>
            </a:r>
            <a:r>
              <a:rPr lang="nl-NL" dirty="0"/>
              <a:t> en XAMPP</a:t>
            </a:r>
            <a:br>
              <a:rPr lang="nl-NL" dirty="0"/>
            </a:br>
            <a:r>
              <a:rPr lang="nl-NL" dirty="0"/>
              <a:t>als ontwikkelomgeving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Ontwikkelomgeving WEB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Een typische ontwikkelomgeving bestaat uit een aantal gebieden: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Ontwikkel- of development omgeving</a:t>
            </a:r>
            <a:r>
              <a:rPr lang="nl-NL" dirty="0"/>
              <a:t> is waar de web applicatie ontwikkeld wordt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Test- of </a:t>
            </a:r>
            <a:r>
              <a:rPr lang="nl-NL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nl-N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omgeving</a:t>
            </a:r>
            <a:r>
              <a:rPr lang="nl-NL" dirty="0"/>
              <a:t> is waar de web applicatie getest wordt en voorbereid wordt voor de eindfase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Productie omgeving</a:t>
            </a:r>
            <a:r>
              <a:rPr lang="nl-NL" dirty="0"/>
              <a:t> is waar het eindproduct op gepubliceerd wordt en ter beschikking wordt gesteld voor de eindgebruikers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In de </a:t>
            </a:r>
            <a:r>
              <a:rPr lang="nl-NL" dirty="0" err="1"/>
              <a:t>production</a:t>
            </a:r>
            <a:r>
              <a:rPr lang="nl-NL" dirty="0"/>
              <a:t> omgeving wordt NOOIT ontwikkeld om te voorkomen dat eindgebruikers plotseling geconfronteerd worden met fouten, niet werkende functionaliteiten, etc.</a:t>
            </a:r>
          </a:p>
          <a:p>
            <a:endParaRPr lang="nl-NL" dirty="0"/>
          </a:p>
          <a:p>
            <a:r>
              <a:rPr lang="nl-NL" dirty="0"/>
              <a:t>Daarom moet tijdens de </a:t>
            </a:r>
            <a:r>
              <a:rPr lang="nl-NL" dirty="0" err="1"/>
              <a:t>Staging</a:t>
            </a:r>
            <a:r>
              <a:rPr lang="nl-NL" dirty="0"/>
              <a:t> fase uitvoerig getest worden wat er in de ontwikkelfase gemaakt is.</a:t>
            </a:r>
          </a:p>
        </p:txBody>
      </p:sp>
    </p:spTree>
    <p:extLst>
      <p:ext uri="{BB962C8B-B14F-4D97-AF65-F5344CB8AC3E}">
        <p14:creationId xmlns:p14="http://schemas.microsoft.com/office/powerpoint/2010/main" val="76871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Ontwikkelomgeving WEB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48947" y="2171700"/>
            <a:ext cx="8320417" cy="4168147"/>
          </a:xfr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4016986" y="4008670"/>
            <a:ext cx="766478" cy="193763"/>
          </a:xfrm>
        </p:spPr>
      </p:pic>
      <p:pic>
        <p:nvPicPr>
          <p:cNvPr id="9" name="Tijdelijke aanduiding voor inhoud 8"/>
          <p:cNvPicPr>
            <a:picLocks noGrp="1" noChangeAspect="1"/>
          </p:cNvPicPr>
          <p:nvPr>
            <p:ph idx="17"/>
          </p:nvPr>
        </p:nvPicPr>
        <p:blipFill>
          <a:blip r:embed="rId4"/>
          <a:stretch>
            <a:fillRect/>
          </a:stretch>
        </p:blipFill>
        <p:spPr>
          <a:xfrm>
            <a:off x="4016986" y="5443136"/>
            <a:ext cx="692169" cy="365125"/>
          </a:xfr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9"/>
          </p:nvPr>
        </p:nvPicPr>
        <p:blipFill>
          <a:blip r:embed="rId5"/>
          <a:stretch>
            <a:fillRect/>
          </a:stretch>
        </p:blipFill>
        <p:spPr>
          <a:xfrm>
            <a:off x="4016986" y="5003623"/>
            <a:ext cx="693979" cy="380200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283" y="4255773"/>
            <a:ext cx="768601" cy="4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331" y="1096887"/>
            <a:ext cx="8333032" cy="650375"/>
          </a:xfrm>
        </p:spPr>
        <p:txBody>
          <a:bodyPr/>
          <a:lstStyle/>
          <a:p>
            <a:r>
              <a:rPr lang="nl-NL" dirty="0"/>
              <a:t>Webserver en PHP installeren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36331" y="2384425"/>
            <a:ext cx="8333032" cy="3952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Ga naar: </a:t>
            </a:r>
            <a:r>
              <a:rPr lang="nl-NL" dirty="0">
                <a:hlinkClick r:id="rId2"/>
              </a:rPr>
              <a:t>https://www.apachefriends.org/index.html</a:t>
            </a:r>
            <a:r>
              <a:rPr lang="nl-NL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Kies je versie en installeer deze op je computer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Op Windows onder c:\xampp  (</a:t>
            </a:r>
            <a:r>
              <a:rPr lang="nl-NL" dirty="0" err="1"/>
              <a:t>Bitnami</a:t>
            </a:r>
            <a:r>
              <a:rPr lang="nl-NL" dirty="0"/>
              <a:t> heb je niet nodig)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Start in XAMPP Control Panel de webserver Apache op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Soms wil Apache niet opstarten 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en krijg je foutmeldingen. Oorzaken kunnen 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zijn: Skype dat aanstaat, een andere 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webserver die op port 80 draait en soortgelijks.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De error geeft een hint, via </a:t>
            </a:r>
            <a:r>
              <a:rPr lang="nl-NL" sz="1400" b="0" dirty="0" err="1">
                <a:solidFill>
                  <a:schemeClr val="bg1">
                    <a:lumMod val="65000"/>
                  </a:schemeClr>
                </a:solidFill>
              </a:rPr>
              <a:t>Netstat</a:t>
            </a: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, Services en 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Taakbeheer kan je erachter komen en iets uitzetten.</a:t>
            </a:r>
            <a:br>
              <a:rPr lang="nl-NL" sz="14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400" b="0" dirty="0">
                <a:solidFill>
                  <a:schemeClr val="bg1">
                    <a:lumMod val="65000"/>
                  </a:schemeClr>
                </a:solidFill>
              </a:rPr>
              <a:t>Skype kan je uiteraard gewoon uitzetten.</a:t>
            </a:r>
            <a:endParaRPr lang="nl-NL" sz="1600"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C8CCB6-A9FF-4686-900F-D08E48B8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90" y="3919329"/>
            <a:ext cx="4317025" cy="28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PhpStorm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189017" y="2384425"/>
            <a:ext cx="6680345" cy="3952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Ga naar: </a:t>
            </a:r>
            <a:r>
              <a:rPr lang="nl-NL" dirty="0">
                <a:hlinkClick r:id="rId2"/>
              </a:rPr>
              <a:t>https://www.jetbrains.com/shop/eform/students</a:t>
            </a:r>
            <a:br>
              <a:rPr lang="nl-NL" dirty="0"/>
            </a:br>
            <a:r>
              <a:rPr lang="nl-NL" dirty="0"/>
              <a:t>en vul het formulier in. Kies ‘University email </a:t>
            </a:r>
            <a:r>
              <a:rPr lang="nl-NL" dirty="0" err="1"/>
              <a:t>address’en</a:t>
            </a:r>
            <a:r>
              <a:rPr lang="nl-NL" dirty="0"/>
              <a:t> dan je HAN emailadres om te registreren. Hiermee wordt bepaald of je student bent.</a:t>
            </a:r>
            <a:br>
              <a:rPr lang="nl-NL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Ga vervolgens naar: </a:t>
            </a:r>
            <a:r>
              <a:rPr lang="nl-NL" dirty="0">
                <a:hlinkClick r:id="rId3"/>
              </a:rPr>
              <a:t>https://www.jetbrains.com/phpstorm/</a:t>
            </a:r>
            <a:r>
              <a:rPr lang="nl-NL" dirty="0"/>
              <a:t> om </a:t>
            </a:r>
            <a:r>
              <a:rPr lang="nl-NL" dirty="0" err="1"/>
              <a:t>PhpStorm</a:t>
            </a:r>
            <a:r>
              <a:rPr lang="nl-NL" dirty="0"/>
              <a:t> te downloaden en te installeren.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Activeer je licentie met je </a:t>
            </a:r>
            <a:r>
              <a:rPr lang="nl-NL" dirty="0" err="1"/>
              <a:t>JetBrains</a:t>
            </a:r>
            <a:r>
              <a:rPr lang="nl-NL" dirty="0"/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93974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 PHP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>
          <a:xfrm>
            <a:off x="145143" y="2384425"/>
            <a:ext cx="2976126" cy="3952875"/>
          </a:xfrm>
        </p:spPr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lang=nl&gt;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&lt;meta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 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!&lt;/h1&gt;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echo "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	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	PHP, 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484678" y="2165130"/>
            <a:ext cx="4624754" cy="4221364"/>
          </a:xfrm>
          <a:prstGeom prst="rect">
            <a:avLst/>
          </a:prstGeom>
        </p:spPr>
      </p:pic>
      <p:sp>
        <p:nvSpPr>
          <p:cNvPr id="13" name="Rechteraccolade 12"/>
          <p:cNvSpPr/>
          <p:nvPr/>
        </p:nvSpPr>
        <p:spPr>
          <a:xfrm>
            <a:off x="2699238" y="2384425"/>
            <a:ext cx="334108" cy="18358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eraccolade 13"/>
          <p:cNvSpPr/>
          <p:nvPr/>
        </p:nvSpPr>
        <p:spPr>
          <a:xfrm>
            <a:off x="2699238" y="5323223"/>
            <a:ext cx="334108" cy="8138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eraccolade 14"/>
          <p:cNvSpPr/>
          <p:nvPr/>
        </p:nvSpPr>
        <p:spPr>
          <a:xfrm>
            <a:off x="2699238" y="4335523"/>
            <a:ext cx="334108" cy="8138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2993284" y="2973448"/>
            <a:ext cx="1170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Wordt door de </a:t>
            </a:r>
          </a:p>
          <a:p>
            <a:r>
              <a:rPr lang="nl-NL" sz="1200" dirty="0"/>
              <a:t>PHP-Interpreter</a:t>
            </a:r>
          </a:p>
          <a:p>
            <a:r>
              <a:rPr lang="nl-NL" sz="1200" dirty="0"/>
              <a:t>genegeerd</a:t>
            </a:r>
            <a:r>
              <a:rPr lang="nl-NL" dirty="0"/>
              <a:t>.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052819" y="5453128"/>
            <a:ext cx="1170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Wordt door de </a:t>
            </a:r>
          </a:p>
          <a:p>
            <a:r>
              <a:rPr lang="nl-NL" sz="1200" dirty="0"/>
              <a:t>PHP-Interpreter</a:t>
            </a:r>
          </a:p>
          <a:p>
            <a:r>
              <a:rPr lang="nl-NL" sz="1200" dirty="0"/>
              <a:t>genegeerd</a:t>
            </a:r>
            <a:r>
              <a:rPr lang="nl-NL" dirty="0"/>
              <a:t>.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3019734" y="4458705"/>
            <a:ext cx="15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Wordt door de </a:t>
            </a:r>
          </a:p>
          <a:p>
            <a:r>
              <a:rPr lang="nl-NL" sz="1200" dirty="0"/>
              <a:t>PHP-Interpreter</a:t>
            </a:r>
          </a:p>
          <a:p>
            <a:r>
              <a:rPr lang="nl-NL" sz="1200" dirty="0" err="1"/>
              <a:t>geparsed</a:t>
            </a:r>
            <a:r>
              <a:rPr lang="nl-NL" sz="1200" dirty="0"/>
              <a:t> en verwerkt</a:t>
            </a:r>
            <a:endParaRPr lang="nl-NL" dirty="0"/>
          </a:p>
        </p:txBody>
      </p:sp>
      <p:sp>
        <p:nvSpPr>
          <p:cNvPr id="19" name="Ovaal bijschrift 18"/>
          <p:cNvSpPr/>
          <p:nvPr/>
        </p:nvSpPr>
        <p:spPr>
          <a:xfrm>
            <a:off x="7463372" y="2310730"/>
            <a:ext cx="1680625" cy="1484487"/>
          </a:xfrm>
          <a:prstGeom prst="wedgeEllipseCallout">
            <a:avLst>
              <a:gd name="adj1" fmla="val -18740"/>
              <a:gd name="adj2" fmla="val 6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Wat wordt na verwerking van de PHP teruggestuurd</a:t>
            </a:r>
            <a:r>
              <a:rPr lang="nl-NL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239F4-5E32-4E29-B3D7-CD34F1550FD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9745" y="1096887"/>
            <a:ext cx="8019618" cy="650375"/>
          </a:xfrm>
        </p:spPr>
        <p:txBody>
          <a:bodyPr/>
          <a:lstStyle/>
          <a:p>
            <a:r>
              <a:rPr lang="nl-NL" dirty="0"/>
              <a:t>Een nieuw project in </a:t>
            </a:r>
            <a:r>
              <a:rPr lang="nl-NL" dirty="0" err="1"/>
              <a:t>PhpStorm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764932" y="1834970"/>
            <a:ext cx="8273560" cy="48293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Maak een nieuw project aan. Kies een map waar je website in gecodeerd moet worden, b.v. D:\school\webtech\php</a:t>
            </a:r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endParaRPr lang="nl-NL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De CLI Interpreter instellen en daarna '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'</a:t>
            </a:r>
          </a:p>
          <a:p>
            <a:br>
              <a:rPr lang="nl-NL" dirty="0">
                <a:cs typeface="Courier New" panose="02070309020205020404" pitchFamily="49" charset="0"/>
              </a:rPr>
            </a:br>
            <a:br>
              <a:rPr lang="nl-NL" dirty="0">
                <a:cs typeface="Courier New" panose="02070309020205020404" pitchFamily="49" charset="0"/>
              </a:rPr>
            </a:br>
            <a:endParaRPr lang="nl-NL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dirty="0">
              <a:cs typeface="Courier New" panose="020703090202050204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01555F-1D07-492D-895D-8E3B2396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2578507"/>
            <a:ext cx="5957857" cy="152410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E09C9C-2909-4941-95C5-2CC39ACA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7564" y="4645891"/>
            <a:ext cx="5922873" cy="12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5CE4FBF-4616-41C8-93D6-62C93DD0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9" y="6125486"/>
            <a:ext cx="3713019" cy="5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158262" y="1228437"/>
            <a:ext cx="8711101" cy="5108864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PhpStorm</a:t>
            </a:r>
            <a:r>
              <a:rPr lang="nl-NL" dirty="0"/>
              <a:t>: Tools &gt; </a:t>
            </a:r>
            <a:r>
              <a:rPr lang="nl-NL" dirty="0" err="1"/>
              <a:t>Deployement</a:t>
            </a:r>
            <a:r>
              <a:rPr lang="nl-NL" dirty="0"/>
              <a:t> &gt; </a:t>
            </a:r>
            <a:r>
              <a:rPr lang="nl-NL" dirty="0" err="1"/>
              <a:t>Configuration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Je voegt een server toe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We noemen hem vaak '</a:t>
            </a:r>
            <a:r>
              <a:rPr lang="nl-NL" sz="1800" dirty="0" err="1"/>
              <a:t>localhost</a:t>
            </a:r>
            <a:r>
              <a:rPr lang="nl-NL" sz="1800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Type wordt '</a:t>
            </a:r>
            <a:r>
              <a:rPr lang="nl-NL" sz="1800" dirty="0" err="1"/>
              <a:t>local</a:t>
            </a:r>
            <a:r>
              <a:rPr lang="nl-NL" sz="1800" dirty="0"/>
              <a:t>'</a:t>
            </a:r>
            <a:br>
              <a:rPr lang="nl-NL" sz="1800" dirty="0"/>
            </a:b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En dan de instellingen op de tabbladen </a:t>
            </a:r>
            <a:br>
              <a:rPr lang="nl-NL" sz="1800" dirty="0"/>
            </a:br>
            <a:r>
              <a:rPr lang="nl-NL" sz="1800" dirty="0"/>
              <a:t>'Connection' en '</a:t>
            </a:r>
            <a:r>
              <a:rPr lang="nl-NL" sz="1800" dirty="0" err="1"/>
              <a:t>Mappings</a:t>
            </a:r>
            <a:r>
              <a:rPr lang="nl-NL" sz="1800" dirty="0"/>
              <a:t>' zoals hiernaast</a:t>
            </a:r>
            <a:br>
              <a:rPr lang="nl-NL" sz="1800" dirty="0"/>
            </a:br>
            <a:r>
              <a:rPr lang="nl-NL" sz="1800" dirty="0"/>
              <a:t>aangewezen. De website (= de map) mag </a:t>
            </a:r>
            <a:br>
              <a:rPr lang="nl-NL" sz="1800" dirty="0"/>
            </a:br>
            <a:r>
              <a:rPr lang="nl-NL" sz="1800" dirty="0"/>
              <a:t>natuurlijk ook anders heten zoals </a:t>
            </a:r>
            <a:br>
              <a:rPr lang="nl-NL" sz="1800" dirty="0"/>
            </a:br>
            <a:r>
              <a:rPr lang="nl-NL" sz="1800" dirty="0"/>
              <a:t>'opdrachten', 'portfolio', '</a:t>
            </a:r>
            <a:r>
              <a:rPr lang="nl-NL" sz="1800" dirty="0" err="1"/>
              <a:t>fletnix</a:t>
            </a:r>
            <a:r>
              <a:rPr lang="nl-NL" sz="1800" dirty="0"/>
              <a:t>'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>
          <a:xfrm>
            <a:off x="2766704" y="289205"/>
            <a:ext cx="6102659" cy="365125"/>
          </a:xfrm>
        </p:spPr>
        <p:txBody>
          <a:bodyPr>
            <a:normAutofit fontScale="92500" lnSpcReduction="10000"/>
          </a:bodyPr>
          <a:lstStyle/>
          <a:p>
            <a:r>
              <a:rPr lang="nl-NL" sz="2000" dirty="0"/>
              <a:t>Testserver activeren = Deployment instellen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C5B322D-E234-4FFF-AF6C-2688ACA7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8" y="1683930"/>
            <a:ext cx="3124345" cy="208533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B21328E-8E59-4254-9F1A-21FAA6AB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4554357"/>
            <a:ext cx="5512627" cy="21619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6BDF040-1447-4FD7-B3FE-1A7236DC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982" y="4024527"/>
            <a:ext cx="1539321" cy="23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158262" y="1228437"/>
            <a:ext cx="8711101" cy="5108864"/>
          </a:xfrm>
        </p:spPr>
        <p:txBody>
          <a:bodyPr/>
          <a:lstStyle/>
          <a:p>
            <a:r>
              <a:rPr lang="nl-NL" sz="1800" dirty="0"/>
              <a:t>Automatisch upload instellen: Tools &gt; Deployment &gt; Automatic Upload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Nu moet ik een nieuw PHP bestand aanmaken, b.v. </a:t>
            </a:r>
            <a:r>
              <a:rPr lang="nl-NL" sz="1800" dirty="0" err="1"/>
              <a:t>index.php</a:t>
            </a:r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Als alles goed werkt kan ik mijn code schrijven en zonder op te slaan, naar een paar seconden de code runnen (= het resultaat ervan in de browser weergeven)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 </a:t>
            </a:r>
          </a:p>
          <a:p>
            <a:endParaRPr lang="nl-NL" sz="1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>
          <a:xfrm>
            <a:off x="2766704" y="289205"/>
            <a:ext cx="6102659" cy="365125"/>
          </a:xfrm>
        </p:spPr>
        <p:txBody>
          <a:bodyPr>
            <a:normAutofit fontScale="92500" lnSpcReduction="10000"/>
          </a:bodyPr>
          <a:lstStyle/>
          <a:p>
            <a:r>
              <a:rPr lang="nl-NL" sz="2000" dirty="0"/>
              <a:t>Testserver activeren = Deployment instellen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F7B6C35-5DC9-4B27-92E1-B5A7A2AA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385" y="1823799"/>
            <a:ext cx="2714286" cy="790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B29B26E-B469-46C4-B7BE-7B6599F61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" y="4497274"/>
            <a:ext cx="4221489" cy="1238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955C4A-49B0-462A-A483-8A4BC24E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751" y="4497274"/>
            <a:ext cx="3879668" cy="17384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181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368</Words>
  <Application>Microsoft Office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 Neue</vt:lpstr>
      <vt:lpstr>Helvetica Neue Light</vt:lpstr>
      <vt:lpstr>Office Theme</vt:lpstr>
      <vt:lpstr>PhpStorm en XAMPP als ontwikkelomgeving</vt:lpstr>
      <vt:lpstr>Ontwikkelomgeving WEB</vt:lpstr>
      <vt:lpstr>Ontwikkelomgeving WEB</vt:lpstr>
      <vt:lpstr>Webserver en PHP installeren</vt:lpstr>
      <vt:lpstr>PhpStorm</vt:lpstr>
      <vt:lpstr>Architectuur PHP</vt:lpstr>
      <vt:lpstr>Een nieuw project in PhpStorm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Thullner Paksha</cp:lastModifiedBy>
  <cp:revision>222</cp:revision>
  <dcterms:created xsi:type="dcterms:W3CDTF">2015-07-08T04:47:01Z</dcterms:created>
  <dcterms:modified xsi:type="dcterms:W3CDTF">2018-10-17T20:16:44Z</dcterms:modified>
</cp:coreProperties>
</file>