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70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9976A"/>
    <a:srgbClr val="F2F2F2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5176" autoAdjust="0"/>
  </p:normalViewPr>
  <p:slideViewPr>
    <p:cSldViewPr snapToGrid="0" snapToObjects="1">
      <p:cViewPr varScale="1">
        <p:scale>
          <a:sx n="64" d="100"/>
          <a:sy n="64" d="100"/>
        </p:scale>
        <p:origin x="1994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2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89836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- 2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urse.com/watch/php-basics?part=207-array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book.array.php" TargetMode="External"/><Relationship Id="rId4" Type="http://schemas.openxmlformats.org/officeDocument/2006/relationships/hyperlink" Target="https://www.w3schools.com/php/php_array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Simpele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Associatieve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Meerdimensionale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Foreach</a:t>
            </a:r>
            <a:endParaRPr lang="nl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Key</a:t>
            </a:r>
            <a:r>
              <a:rPr lang="nl-NL" dirty="0"/>
              <a:t> -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Array functies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6E855-1E44-4EAA-B2BE-384333B6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Simpele array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E86210-42FD-448C-B354-76DF12998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245156"/>
            <a:ext cx="9144000" cy="608943"/>
          </a:xfrm>
        </p:spPr>
        <p:txBody>
          <a:bodyPr/>
          <a:lstStyle/>
          <a:p>
            <a:pPr algn="ctr"/>
            <a:r>
              <a:rPr lang="nl-NL" dirty="0"/>
              <a:t>Een  array (lijst, reeks): standaard krijgen de elementen een teller (index) mee. </a:t>
            </a:r>
          </a:p>
          <a:p>
            <a:pPr algn="ctr"/>
            <a:r>
              <a:rPr lang="nl-NL" dirty="0"/>
              <a:t>Het eerste element heeft altijd 0 als index, zero-</a:t>
            </a:r>
            <a:r>
              <a:rPr lang="nl-NL" dirty="0" err="1"/>
              <a:t>based</a:t>
            </a:r>
            <a:r>
              <a:rPr lang="nl-NL" dirty="0"/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85C1B0-2795-49A4-87A2-2D13DB5921E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052513"/>
            <a:ext cx="7943200" cy="50953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Hier wordt een array aangemaakt en meteen gevuld */</a:t>
            </a:r>
            <a:endParaRPr lang="nl-NL" altLang="nl-NL" sz="2400" b="1" dirty="0">
              <a:solidFill>
                <a:srgbClr val="FF0000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FF0000"/>
                </a:solidFill>
              </a:rPr>
              <a:t>$clubs</a:t>
            </a:r>
            <a:r>
              <a:rPr lang="nl-NL" altLang="nl-NL" dirty="0"/>
              <a:t> = </a:t>
            </a:r>
            <a:r>
              <a:rPr lang="nl-NL" altLang="nl-NL" b="1" dirty="0">
                <a:solidFill>
                  <a:srgbClr val="FF0000"/>
                </a:solidFill>
              </a:rPr>
              <a:t>['Vitesse', '</a:t>
            </a:r>
            <a:r>
              <a:rPr lang="nl-NL" altLang="nl-NL" b="1" dirty="0" err="1">
                <a:solidFill>
                  <a:srgbClr val="FF0000"/>
                </a:solidFill>
              </a:rPr>
              <a:t>Feyennoord</a:t>
            </a:r>
            <a:r>
              <a:rPr lang="nl-NL" altLang="nl-NL" b="1" dirty="0">
                <a:solidFill>
                  <a:srgbClr val="FF0000"/>
                </a:solidFill>
              </a:rPr>
              <a:t>', 'FC Twente']</a:t>
            </a:r>
            <a:r>
              <a:rPr lang="nl-NL" altLang="nl-NL" dirty="0"/>
              <a:t>;</a:t>
            </a:r>
            <a:br>
              <a:rPr lang="nl-NL" altLang="nl-NL" sz="2400" dirty="0"/>
            </a:br>
            <a:r>
              <a:rPr lang="nl-NL" altLang="nl-NL" b="1" dirty="0">
                <a:solidFill>
                  <a:srgbClr val="FF0000"/>
                </a:solidFill>
              </a:rPr>
              <a:t>$clubs[]='NEC'</a:t>
            </a:r>
            <a:r>
              <a:rPr lang="nl-NL" altLang="nl-NL" dirty="0"/>
              <a:t>; </a:t>
            </a:r>
            <a:r>
              <a:rPr lang="nl-NL" altLang="nl-NL" sz="2400" dirty="0"/>
              <a:t>	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Hier worden aan bestaande array</a:t>
            </a:r>
            <a:br>
              <a:rPr lang="nl-NL" altLang="nl-NL" sz="2400" dirty="0"/>
            </a:br>
            <a:r>
              <a:rPr lang="nl-NL" altLang="nl-NL" dirty="0"/>
              <a:t>$clubs[]='AJAX';	</a:t>
            </a:r>
            <a:r>
              <a:rPr lang="nl-NL" altLang="nl-NL" sz="2400" dirty="0"/>
              <a:t>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waardes toegevoegd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sz="1600" dirty="0">
              <a:solidFill>
                <a:schemeClr val="bg1">
                  <a:lumMod val="85000"/>
                </a:schemeClr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Met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var_dump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kan je als programmeur de inhoud van een variabele bekijken */</a:t>
            </a:r>
            <a:endParaRPr lang="nl-NL" altLang="nl-NL" sz="3600" b="1" dirty="0">
              <a:solidFill>
                <a:srgbClr val="FF0000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 err="1"/>
              <a:t>var_dump</a:t>
            </a:r>
            <a:r>
              <a:rPr lang="nl-NL" altLang="nl-NL" dirty="0"/>
              <a:t>($clubs);</a:t>
            </a:r>
            <a:r>
              <a:rPr lang="nl-NL" altLang="nl-NL" sz="2400" dirty="0"/>
              <a:t>	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sz="2400" dirty="0"/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Een tweede manier om een array aan te maken en te vullen */</a:t>
            </a:r>
            <a:br>
              <a:rPr lang="nl-NL" altLang="nl-NL" sz="2400" dirty="0"/>
            </a:br>
            <a:r>
              <a:rPr lang="nl-NL" altLang="nl-NL" dirty="0"/>
              <a:t>$spelers = </a:t>
            </a:r>
            <a:r>
              <a:rPr lang="nl-NL" altLang="nl-NL" b="1" dirty="0">
                <a:solidFill>
                  <a:srgbClr val="FF0000"/>
                </a:solidFill>
              </a:rPr>
              <a:t>array(</a:t>
            </a:r>
            <a:r>
              <a:rPr lang="nl-NL" altLang="nl-NL" dirty="0"/>
              <a:t>'Robben','</a:t>
            </a:r>
            <a:r>
              <a:rPr lang="nl-NL" altLang="nl-NL" dirty="0" err="1"/>
              <a:t>Huntelaar</a:t>
            </a:r>
            <a:r>
              <a:rPr lang="nl-NL" altLang="nl-NL" dirty="0"/>
              <a:t>','Sneijders'</a:t>
            </a:r>
            <a:r>
              <a:rPr lang="nl-NL" altLang="nl-NL" b="1" dirty="0">
                <a:solidFill>
                  <a:srgbClr val="FF0000"/>
                </a:solidFill>
              </a:rPr>
              <a:t>)</a:t>
            </a:r>
            <a:r>
              <a:rPr lang="nl-NL" altLang="nl-NL" dirty="0"/>
              <a:t>;</a:t>
            </a:r>
            <a:br>
              <a:rPr lang="nl-NL" altLang="nl-NL" sz="2400" dirty="0"/>
            </a:br>
            <a:r>
              <a:rPr lang="nl-NL" altLang="nl-NL" dirty="0"/>
              <a:t>$trainers = </a:t>
            </a:r>
            <a:r>
              <a:rPr lang="nl-NL" altLang="nl-NL" b="1" dirty="0">
                <a:solidFill>
                  <a:srgbClr val="FF0000"/>
                </a:solidFill>
              </a:rPr>
              <a:t>array()</a:t>
            </a:r>
            <a:r>
              <a:rPr lang="nl-NL" altLang="nl-NL" dirty="0"/>
              <a:t>;</a:t>
            </a:r>
            <a:r>
              <a:rPr lang="nl-NL" altLang="nl-NL" sz="2400" dirty="0"/>
              <a:t>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Een lege array, de later gevuld wordt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$trainers = </a:t>
            </a:r>
            <a:r>
              <a:rPr lang="nl-NL" altLang="nl-NL" b="1" dirty="0">
                <a:solidFill>
                  <a:srgbClr val="FF0000"/>
                </a:solidFill>
              </a:rPr>
              <a:t>[]</a:t>
            </a:r>
            <a:r>
              <a:rPr lang="nl-NL" altLang="nl-NL" dirty="0"/>
              <a:t>; 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// Hetzelfde, lege array dus</a:t>
            </a: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Specifieke gegevens worden met de index opgevraagd */</a:t>
            </a:r>
            <a:endParaRPr lang="nl-NL" altLang="nl-NL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echo </a:t>
            </a:r>
            <a:r>
              <a:rPr lang="nl-NL" altLang="nl-NL" b="1" dirty="0">
                <a:solidFill>
                  <a:srgbClr val="FF0000"/>
                </a:solidFill>
              </a:rPr>
              <a:t>$spelers[1] </a:t>
            </a:r>
            <a:r>
              <a:rPr lang="nl-NL" altLang="nl-NL" dirty="0"/>
              <a:t>. '</a:t>
            </a:r>
            <a:r>
              <a:rPr lang="nl-NL" altLang="nl-NL" b="1" dirty="0">
                <a:solidFill>
                  <a:srgbClr val="FF0000"/>
                </a:solidFill>
              </a:rPr>
              <a:t> </a:t>
            </a:r>
            <a:r>
              <a:rPr lang="nl-NL" altLang="nl-NL" dirty="0"/>
              <a:t>speelt bij ' . </a:t>
            </a:r>
            <a:r>
              <a:rPr lang="nl-NL" altLang="nl-NL" b="1" dirty="0">
                <a:solidFill>
                  <a:srgbClr val="FF0000"/>
                </a:solidFill>
              </a:rPr>
              <a:t>$clubs[4]</a:t>
            </a:r>
            <a:r>
              <a:rPr lang="nl-NL" altLang="nl-N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2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E364-374A-446C-817F-A5B4AD87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Associatieve array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09BDFD-C26D-4286-83A0-2DE21C4B29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</p:spPr>
        <p:txBody>
          <a:bodyPr/>
          <a:lstStyle/>
          <a:p>
            <a:pPr>
              <a:tabLst>
                <a:tab pos="8607425" algn="r"/>
              </a:tabLst>
            </a:pPr>
            <a:r>
              <a:rPr lang="nl-NL" dirty="0" err="1"/>
              <a:t>key</a:t>
            </a:r>
            <a:r>
              <a:rPr lang="nl-NL" dirty="0"/>
              <a:t> (sleutel) - </a:t>
            </a:r>
            <a:r>
              <a:rPr lang="nl-NL" dirty="0" err="1"/>
              <a:t>value</a:t>
            </a:r>
            <a:r>
              <a:rPr lang="nl-NL" dirty="0"/>
              <a:t> (waarde)    -    samengestelde operator: 	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.=   +=  -=  *=  /=  %=</a:t>
            </a:r>
          </a:p>
          <a:p>
            <a:pPr lvl="1"/>
            <a:r>
              <a:rPr lang="nl-NL" sz="1800" dirty="0" err="1"/>
              <a:t>number_format</a:t>
            </a:r>
            <a:r>
              <a:rPr lang="nl-NL" sz="1800" dirty="0"/>
              <a:t>(getal, decimalen, 'decimaalteken', 'duizendteken')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825EFF-3F9B-4CA5-B899-3A67A4AC253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052512"/>
            <a:ext cx="8875712" cy="5081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Een lijst met gegevens over een meubel. Per element wordt een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key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(sleutel, naam) aangemaakt */</a:t>
            </a:r>
            <a:endParaRPr lang="nl-NL" altLang="nl-NL" sz="16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b="1" dirty="0">
                <a:solidFill>
                  <a:srgbClr val="FF0000"/>
                </a:solidFill>
              </a:rPr>
              <a:t>$meubel['type'] </a:t>
            </a:r>
            <a:r>
              <a:rPr lang="nl-NL" altLang="nl-NL" dirty="0"/>
              <a:t>= 'tafel';</a:t>
            </a:r>
            <a:br>
              <a:rPr lang="nl-NL" altLang="nl-NL" dirty="0"/>
            </a:br>
            <a:r>
              <a:rPr lang="nl-NL" altLang="nl-NL" dirty="0"/>
              <a:t>$meubel['houtsoort'] = 'beuken';</a:t>
            </a:r>
            <a:br>
              <a:rPr lang="nl-NL" altLang="nl-NL" dirty="0"/>
            </a:br>
            <a:r>
              <a:rPr lang="nl-NL" altLang="nl-NL" dirty="0"/>
              <a:t>$meubel['prijs'] = 287;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En hier een 2e lijst op een andere manier aangemaakt. */</a:t>
            </a:r>
            <a:endParaRPr lang="nl-NL" altLang="nl-NL" sz="16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</a:t>
            </a:r>
            <a:r>
              <a:rPr lang="nl-NL" altLang="nl-NL" dirty="0" err="1"/>
              <a:t>andermeubel</a:t>
            </a:r>
            <a:r>
              <a:rPr lang="nl-NL" altLang="nl-NL" dirty="0"/>
              <a:t> = </a:t>
            </a:r>
            <a:r>
              <a:rPr lang="nl-NL" altLang="nl-NL" b="1" dirty="0">
                <a:solidFill>
                  <a:srgbClr val="FF0000"/>
                </a:solidFill>
              </a:rPr>
              <a:t>array('type'=&gt;'kast'</a:t>
            </a:r>
            <a:r>
              <a:rPr lang="nl-NL" altLang="nl-NL" dirty="0"/>
              <a:t>, 'prijs'=&gt;1788, 							'houtsoort'=&gt;'eiken'</a:t>
            </a:r>
            <a:r>
              <a:rPr lang="nl-NL" altLang="nl-NL" b="1" dirty="0">
                <a:solidFill>
                  <a:srgbClr val="FF0000"/>
                </a:solidFill>
              </a:rPr>
              <a:t>)</a:t>
            </a:r>
            <a:r>
              <a:rPr lang="nl-NL" altLang="nl-NL" dirty="0"/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De waarde van de elementen kan via zijn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key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opgeroepen worden */</a:t>
            </a:r>
            <a:br>
              <a:rPr lang="nl-NL" altLang="nl-NL" dirty="0"/>
            </a:br>
            <a:r>
              <a:rPr lang="nl-NL" altLang="nl-NL" dirty="0"/>
              <a:t>$html =  '&lt;h1&gt;'.</a:t>
            </a:r>
            <a:r>
              <a:rPr lang="nl-NL" altLang="nl-NL" b="1" dirty="0">
                <a:solidFill>
                  <a:srgbClr val="FF0000"/>
                </a:solidFill>
              </a:rPr>
              <a:t>$meubel['type']</a:t>
            </a:r>
            <a:r>
              <a:rPr lang="nl-NL" altLang="nl-NL" dirty="0"/>
              <a:t>.'&lt;/h1&gt;';</a:t>
            </a:r>
            <a:br>
              <a:rPr lang="nl-NL" altLang="nl-NL" dirty="0"/>
            </a:br>
            <a:r>
              <a:rPr lang="nl-NL" altLang="nl-NL" dirty="0"/>
              <a:t>$html </a:t>
            </a:r>
            <a:r>
              <a:rPr lang="nl-NL" altLang="nl-NL" b="1" dirty="0">
                <a:solidFill>
                  <a:srgbClr val="FF0000"/>
                </a:solidFill>
              </a:rPr>
              <a:t>.=</a:t>
            </a:r>
            <a:r>
              <a:rPr lang="nl-NL" altLang="nl-NL" dirty="0"/>
              <a:t> '&lt;p&gt;van: ' . $meubel['houtsoort'] . '&lt;</a:t>
            </a:r>
            <a:r>
              <a:rPr lang="nl-NL" altLang="nl-NL" dirty="0" err="1"/>
              <a:t>br</a:t>
            </a:r>
            <a:r>
              <a:rPr lang="nl-NL" altLang="nl-NL" dirty="0"/>
              <a:t>&gt;voor: € ';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$html </a:t>
            </a:r>
            <a:r>
              <a:rPr lang="nl-NL" altLang="nl-NL" b="1" dirty="0">
                <a:solidFill>
                  <a:srgbClr val="FF0000"/>
                </a:solidFill>
              </a:rPr>
              <a:t>.=</a:t>
            </a:r>
            <a:r>
              <a:rPr lang="nl-NL" altLang="nl-NL" dirty="0"/>
              <a:t> </a:t>
            </a:r>
            <a:r>
              <a:rPr lang="nl-NL" altLang="nl-NL" b="1" dirty="0">
                <a:solidFill>
                  <a:srgbClr val="FF0000"/>
                </a:solidFill>
              </a:rPr>
              <a:t> </a:t>
            </a:r>
            <a:r>
              <a:rPr lang="nl-NL" altLang="nl-NL" b="1" dirty="0" err="1">
                <a:solidFill>
                  <a:srgbClr val="FF0000"/>
                </a:solidFill>
              </a:rPr>
              <a:t>number_format</a:t>
            </a:r>
            <a:r>
              <a:rPr lang="nl-NL" altLang="nl-NL" b="1" dirty="0">
                <a:solidFill>
                  <a:srgbClr val="FF0000"/>
                </a:solidFill>
              </a:rPr>
              <a:t>(</a:t>
            </a:r>
            <a:r>
              <a:rPr lang="nl-NL" altLang="nl-NL" dirty="0"/>
              <a:t>$meubel['prijs'], 2, ',', '.'</a:t>
            </a:r>
            <a:r>
              <a:rPr lang="nl-NL" altLang="nl-NL" b="1" dirty="0">
                <a:solidFill>
                  <a:srgbClr val="FF0000"/>
                </a:solidFill>
              </a:rPr>
              <a:t>)</a:t>
            </a:r>
            <a:r>
              <a:rPr lang="nl-NL" altLang="nl-NL" dirty="0"/>
              <a:t> 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$html </a:t>
            </a:r>
            <a:r>
              <a:rPr lang="nl-NL" altLang="nl-NL" b="1" dirty="0">
                <a:solidFill>
                  <a:srgbClr val="FF0000"/>
                </a:solidFill>
              </a:rPr>
              <a:t>.= </a:t>
            </a:r>
            <a:r>
              <a:rPr lang="nl-NL" altLang="nl-NL" dirty="0"/>
              <a:t> '&lt;/p&gt;';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/>
              <a:t>echo $html;</a:t>
            </a:r>
          </a:p>
        </p:txBody>
      </p:sp>
    </p:spTree>
    <p:extLst>
      <p:ext uri="{BB962C8B-B14F-4D97-AF65-F5344CB8AC3E}">
        <p14:creationId xmlns:p14="http://schemas.microsoft.com/office/powerpoint/2010/main" val="294157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5FE46-FB98-4E73-963D-34CD20A1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tweedimensionale arrays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37447B9-4F17-429D-9F30-DA7688178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08308"/>
            <a:ext cx="9144000" cy="351489"/>
          </a:xfrm>
        </p:spPr>
        <p:txBody>
          <a:bodyPr/>
          <a:lstStyle/>
          <a:p>
            <a:r>
              <a:rPr lang="nl-NL" dirty="0"/>
              <a:t>meerdimensionale arrays (lijst in een lijst),    arrayelementen kunnen qua type verschillen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04FC389-2FAB-4056-A0AB-3100E1EA5FC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052512"/>
            <a:ext cx="8607425" cy="5081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Er wordt en nieuwe array aangemaakt met 2 bestaande arrays. </a:t>
            </a:r>
            <a:b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Zie vorige sheet.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$meubel</a:t>
            </a:r>
            <a:r>
              <a:rPr lang="nl-NL" altLang="nl-NL" b="1" dirty="0">
                <a:solidFill>
                  <a:srgbClr val="FF0000"/>
                </a:solidFill>
              </a:rPr>
              <a:t>s</a:t>
            </a:r>
            <a:r>
              <a:rPr lang="nl-NL" altLang="nl-NL" dirty="0"/>
              <a:t> = [$meubel, $</a:t>
            </a:r>
            <a:r>
              <a:rPr lang="nl-NL" altLang="nl-NL" dirty="0" err="1"/>
              <a:t>andermeubel</a:t>
            </a:r>
            <a:r>
              <a:rPr lang="nl-NL" altLang="nl-NL" dirty="0"/>
              <a:t>];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sz="2400" dirty="0">
              <a:solidFill>
                <a:schemeClr val="bg1">
                  <a:lumMod val="85000"/>
                </a:schemeClr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Er wordt aan de bestaande array $meubels nog een arrayelement toegevoegd. */</a:t>
            </a:r>
            <a:br>
              <a:rPr lang="nl-NL" altLang="nl-NL" sz="2400" dirty="0"/>
            </a:br>
            <a:r>
              <a:rPr lang="nl-NL" altLang="nl-NL" b="1" dirty="0">
                <a:solidFill>
                  <a:srgbClr val="FF0000"/>
                </a:solidFill>
              </a:rPr>
              <a:t>$meubels[]</a:t>
            </a:r>
            <a:r>
              <a:rPr lang="nl-NL" altLang="nl-NL" dirty="0"/>
              <a:t> = ['type'=&gt;'stoel', 'prijs'=&gt;149.50];</a:t>
            </a:r>
            <a:endParaRPr lang="nl-NL" altLang="nl-NL" sz="2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sz="2400" dirty="0"/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Er wordt van elk element het veld 'prijs' opgezocht en de inhoud wordt </a:t>
            </a:r>
            <a:b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bij elkaar opgeteld. */</a:t>
            </a:r>
            <a:br>
              <a:rPr lang="nl-NL" altLang="nl-NL" sz="2400" dirty="0"/>
            </a:br>
            <a:r>
              <a:rPr lang="nl-NL" altLang="nl-NL" dirty="0"/>
              <a:t>$totaalprijs = </a:t>
            </a:r>
            <a:r>
              <a:rPr lang="nl-NL" altLang="nl-NL" b="1" dirty="0">
                <a:solidFill>
                  <a:srgbClr val="FF0000"/>
                </a:solidFill>
              </a:rPr>
              <a:t>$meubels[0]['prijs'] </a:t>
            </a:r>
            <a:r>
              <a:rPr lang="nl-NL" altLang="nl-NL" dirty="0"/>
              <a:t>+ $meubels[1]['prijs']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					$meubels[2]['prijs'];</a:t>
            </a:r>
            <a:br>
              <a:rPr lang="nl-NL" altLang="nl-NL" dirty="0"/>
            </a:br>
            <a:endParaRPr lang="nl-NL" altLang="nl-NL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echo $totaalprijs;</a:t>
            </a:r>
          </a:p>
        </p:txBody>
      </p:sp>
    </p:spTree>
    <p:extLst>
      <p:ext uri="{BB962C8B-B14F-4D97-AF65-F5344CB8AC3E}">
        <p14:creationId xmlns:p14="http://schemas.microsoft.com/office/powerpoint/2010/main" val="247339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7E06A-5E1E-477B-9620-1D511A6D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elementen langslopen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6A6FB9-32F7-48E8-B3C5-8799C6983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dirty="0" err="1"/>
              <a:t>foreach</a:t>
            </a:r>
            <a:r>
              <a:rPr lang="nl-NL" dirty="0"/>
              <a:t> ($lijst as $element) { ... 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DCC4D7-1132-4DCC-8562-EF00CA6F04F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50825" y="1083674"/>
            <a:ext cx="8607426" cy="24446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FF0000"/>
                </a:solidFill>
              </a:rPr>
              <a:t>$spelerslijst = ''</a:t>
            </a:r>
            <a:r>
              <a:rPr lang="nl-NL" altLang="nl-NL" dirty="0"/>
              <a:t>;</a:t>
            </a:r>
            <a:r>
              <a:rPr lang="nl-NL" altLang="nl-NL" dirty="0">
                <a:solidFill>
                  <a:srgbClr val="A8A8A8"/>
                </a:solidFill>
              </a:rPr>
              <a:t> </a:t>
            </a:r>
            <a:r>
              <a:rPr lang="nl-NL" altLang="nl-NL" sz="1600" dirty="0">
                <a:solidFill>
                  <a:srgbClr val="A8A8A8"/>
                </a:solidFill>
              </a:rPr>
              <a:t>/* Een lege string */</a:t>
            </a:r>
            <a:br>
              <a:rPr lang="nl-NL" altLang="nl-NL" dirty="0">
                <a:solidFill>
                  <a:srgbClr val="A8A8A8"/>
                </a:solidFill>
              </a:rPr>
            </a:br>
            <a:r>
              <a:rPr lang="nl-NL" altLang="nl-NL" b="1" dirty="0" err="1">
                <a:solidFill>
                  <a:srgbClr val="FF0000"/>
                </a:solidFill>
              </a:rPr>
              <a:t>foreach</a:t>
            </a:r>
            <a:r>
              <a:rPr lang="nl-NL" altLang="nl-NL" b="1" dirty="0">
                <a:solidFill>
                  <a:srgbClr val="FF0000"/>
                </a:solidFill>
              </a:rPr>
              <a:t> ($spelers as $speler)</a:t>
            </a:r>
            <a:r>
              <a:rPr lang="nl-NL" altLang="nl-NL" dirty="0"/>
              <a:t> {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A8A8A8"/>
                </a:solidFill>
              </a:rPr>
              <a:t>/* De string wordt bij elk rondje uitgebreid ... */</a:t>
            </a:r>
            <a:br>
              <a:rPr lang="nl-NL" altLang="nl-NL" dirty="0">
                <a:solidFill>
                  <a:srgbClr val="A8A8A8"/>
                </a:solidFill>
              </a:rPr>
            </a:br>
            <a:r>
              <a:rPr lang="nl-NL" altLang="nl-NL" dirty="0">
                <a:solidFill>
                  <a:srgbClr val="A8A8A8"/>
                </a:solidFill>
              </a:rPr>
              <a:t>    </a:t>
            </a:r>
            <a:r>
              <a:rPr lang="nl-NL" altLang="nl-NL" b="1" dirty="0">
                <a:solidFill>
                  <a:srgbClr val="FF0000"/>
                </a:solidFill>
              </a:rPr>
              <a:t>$spelerslijst .= $speler </a:t>
            </a:r>
            <a:r>
              <a:rPr lang="nl-NL" altLang="nl-NL" dirty="0"/>
              <a:t>. '&lt;</a:t>
            </a:r>
            <a:r>
              <a:rPr lang="nl-NL" altLang="nl-NL" dirty="0" err="1"/>
              <a:t>br</a:t>
            </a:r>
            <a:r>
              <a:rPr lang="nl-NL" altLang="nl-NL" dirty="0"/>
              <a:t>&gt;';</a:t>
            </a:r>
            <a:br>
              <a:rPr lang="nl-NL" altLang="nl-NL" dirty="0">
                <a:solidFill>
                  <a:srgbClr val="A8A8A8"/>
                </a:solidFill>
              </a:rPr>
            </a:br>
            <a:r>
              <a:rPr lang="nl-NL" altLang="nl-NL" dirty="0"/>
              <a:t>}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A8A8A8"/>
                </a:solidFill>
              </a:rPr>
              <a:t>/* Wanneer we iedereen gehad hebben, printen we de string=tekst uit */</a:t>
            </a:r>
            <a:br>
              <a:rPr lang="nl-NL" altLang="nl-NL" dirty="0">
                <a:solidFill>
                  <a:srgbClr val="A8A8A8"/>
                </a:solidFill>
              </a:rPr>
            </a:br>
            <a:r>
              <a:rPr lang="nl-NL" altLang="nl-NL" dirty="0"/>
              <a:t>echo $spelerslijst;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E5C82D-C2C0-42FD-B53C-861F89A5F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14945"/>
            <a:ext cx="8607426" cy="24446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$totaalprijs = '';</a:t>
            </a:r>
            <a:br>
              <a:rPr lang="nl-NL" altLang="nl-NL" dirty="0"/>
            </a:br>
            <a:r>
              <a:rPr lang="nl-NL" altLang="nl-NL" b="1" dirty="0" err="1">
                <a:solidFill>
                  <a:srgbClr val="FF0000"/>
                </a:solidFill>
              </a:rPr>
              <a:t>foreach</a:t>
            </a:r>
            <a:r>
              <a:rPr lang="nl-NL" altLang="nl-NL" b="1" dirty="0">
                <a:solidFill>
                  <a:srgbClr val="FF0000"/>
                </a:solidFill>
              </a:rPr>
              <a:t> ($meubels as $meubel)</a:t>
            </a:r>
            <a:r>
              <a:rPr lang="nl-NL" altLang="nl-NL" dirty="0"/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A8A8A8"/>
                </a:solidFill>
              </a:rPr>
              <a:t>/*Een $artikel heeft meerdere waardes, wij willen de prijs*/</a:t>
            </a:r>
            <a:br>
              <a:rPr lang="nl-NL" altLang="nl-NL" dirty="0"/>
            </a:br>
            <a:r>
              <a:rPr lang="nl-NL" altLang="nl-NL" dirty="0"/>
              <a:t>    $totaalprijs += </a:t>
            </a:r>
            <a:r>
              <a:rPr lang="nl-NL" altLang="nl-NL" b="1">
                <a:solidFill>
                  <a:srgbClr val="FF0000"/>
                </a:solidFill>
              </a:rPr>
              <a:t>$meubel[</a:t>
            </a:r>
            <a:r>
              <a:rPr lang="nl-NL" altLang="nl-NL" b="1" dirty="0">
                <a:solidFill>
                  <a:srgbClr val="FF0000"/>
                </a:solidFill>
              </a:rPr>
              <a:t>'prijs']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/>
              <a:t>echo $totaalprijs;</a:t>
            </a:r>
          </a:p>
        </p:txBody>
      </p:sp>
    </p:spTree>
    <p:extLst>
      <p:ext uri="{BB962C8B-B14F-4D97-AF65-F5344CB8AC3E}">
        <p14:creationId xmlns:p14="http://schemas.microsoft.com/office/powerpoint/2010/main" val="144505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5200-723F-412D-8207-16AA7298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Key</a:t>
            </a:r>
            <a:r>
              <a:rPr lang="nl-NL" dirty="0"/>
              <a:t> - Value, sleutel - waarde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826B28-6CFE-4F62-B367-345D7055B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477595"/>
          </a:xfrm>
        </p:spPr>
        <p:txBody>
          <a:bodyPr/>
          <a:lstStyle/>
          <a:p>
            <a:r>
              <a:rPr lang="nl-NL" dirty="0"/>
              <a:t>$studentgegevens = 	[	'naam'=&gt;'Jan',</a:t>
            </a:r>
          </a:p>
          <a:p>
            <a:r>
              <a:rPr lang="nl-NL" dirty="0"/>
              <a:t>							'</a:t>
            </a:r>
            <a:r>
              <a:rPr lang="nl-NL" dirty="0" err="1"/>
              <a:t>nr</a:t>
            </a:r>
            <a:r>
              <a:rPr lang="nl-NL" dirty="0"/>
              <a:t>'=&gt;"123456",</a:t>
            </a:r>
          </a:p>
          <a:p>
            <a:r>
              <a:rPr lang="nl-NL" dirty="0"/>
              <a:t>							'opleiding'=&gt;'informatica', </a:t>
            </a:r>
          </a:p>
          <a:p>
            <a:r>
              <a:rPr lang="nl-NL" dirty="0"/>
              <a:t>							'profiel' =&gt; 'ISM'];</a:t>
            </a:r>
          </a:p>
          <a:p>
            <a:endParaRPr lang="nl-NL" dirty="0"/>
          </a:p>
          <a:p>
            <a:r>
              <a:rPr lang="nl-NL" dirty="0"/>
              <a:t>$html= "";</a:t>
            </a:r>
          </a:p>
          <a:p>
            <a:endParaRPr lang="nl-NL" dirty="0"/>
          </a:p>
          <a:p>
            <a:r>
              <a:rPr lang="nl-NL" dirty="0" err="1"/>
              <a:t>foreach</a:t>
            </a:r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$studentgegevens as $kenmerk=&gt;$waarde</a:t>
            </a:r>
            <a:r>
              <a:rPr lang="nl-NL" dirty="0"/>
              <a:t>){</a:t>
            </a:r>
          </a:p>
          <a:p>
            <a:r>
              <a:rPr lang="nl-NL" dirty="0"/>
              <a:t>    $html .= "&lt;p&gt;</a:t>
            </a:r>
            <a:r>
              <a:rPr lang="nl-NL" b="1" dirty="0">
                <a:solidFill>
                  <a:srgbClr val="FF0000"/>
                </a:solidFill>
              </a:rPr>
              <a:t>$kenmerk</a:t>
            </a:r>
            <a:r>
              <a:rPr lang="nl-NL" dirty="0"/>
              <a:t>: </a:t>
            </a:r>
            <a:r>
              <a:rPr lang="nl-NL" b="1" dirty="0">
                <a:solidFill>
                  <a:srgbClr val="FF0000"/>
                </a:solidFill>
              </a:rPr>
              <a:t>$waarde</a:t>
            </a:r>
            <a:r>
              <a:rPr lang="nl-NL" dirty="0"/>
              <a:t>&lt;/p&gt;";</a:t>
            </a:r>
          </a:p>
          <a:p>
            <a:r>
              <a:rPr lang="nl-NL" dirty="0"/>
              <a:t>}</a:t>
            </a:r>
          </a:p>
          <a:p>
            <a:endParaRPr lang="nl-NL" dirty="0"/>
          </a:p>
          <a:p>
            <a:r>
              <a:rPr lang="nl-NL" dirty="0"/>
              <a:t>echo $html;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82C531-B146-4843-BA43-042AABBC6330}"/>
              </a:ext>
            </a:extLst>
          </p:cNvPr>
          <p:cNvSpPr>
            <a:spLocks noGrp="1" noChangeAspect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dirty="0" err="1"/>
              <a:t>foreach</a:t>
            </a:r>
            <a:r>
              <a:rPr lang="nl-NL" dirty="0"/>
              <a:t> ($</a:t>
            </a:r>
            <a:r>
              <a:rPr lang="nl-NL" dirty="0" err="1"/>
              <a:t>arrayname</a:t>
            </a:r>
            <a:r>
              <a:rPr lang="nl-NL" dirty="0"/>
              <a:t> as $</a:t>
            </a:r>
            <a:r>
              <a:rPr lang="nl-NL" dirty="0" err="1"/>
              <a:t>key</a:t>
            </a:r>
            <a:r>
              <a:rPr lang="nl-NL" dirty="0"/>
              <a:t>=&gt;$</a:t>
            </a:r>
            <a:r>
              <a:rPr lang="nl-NL" dirty="0" err="1"/>
              <a:t>value</a:t>
            </a:r>
            <a:r>
              <a:rPr lang="nl-NL" dirty="0"/>
              <a:t>) { ... }</a:t>
            </a:r>
          </a:p>
        </p:txBody>
      </p:sp>
    </p:spTree>
    <p:extLst>
      <p:ext uri="{BB962C8B-B14F-4D97-AF65-F5344CB8AC3E}">
        <p14:creationId xmlns:p14="http://schemas.microsoft.com/office/powerpoint/2010/main" val="370441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5C769-FD64-46E8-9A41-76FAD080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 functies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7A56F-D04B-423B-B0A6-50BA2CC3A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875712" cy="5260737"/>
          </a:xfrm>
        </p:spPr>
        <p:txBody>
          <a:bodyPr/>
          <a:lstStyle/>
          <a:p>
            <a:r>
              <a:rPr lang="nl-NL" dirty="0"/>
              <a:t>$bestaat = </a:t>
            </a:r>
            <a:r>
              <a:rPr lang="nl-NL" b="1" dirty="0" err="1">
                <a:solidFill>
                  <a:srgbClr val="FF0000"/>
                </a:solidFill>
              </a:rPr>
              <a:t>isset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$student['opleiding']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 </a:t>
            </a:r>
            <a:r>
              <a:rPr lang="nl-NL" sz="1600" dirty="0">
                <a:solidFill>
                  <a:srgbClr val="A8A8A8"/>
                </a:solidFill>
              </a:rPr>
              <a:t>//bestaat de variabele?</a:t>
            </a:r>
          </a:p>
          <a:p>
            <a:r>
              <a:rPr lang="nl-NL" dirty="0"/>
              <a:t>$aantal = </a:t>
            </a:r>
            <a:r>
              <a:rPr lang="nl-NL" b="1" dirty="0" err="1">
                <a:solidFill>
                  <a:srgbClr val="FF0000"/>
                </a:solidFill>
              </a:rPr>
              <a:t>count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$spelers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				</a:t>
            </a:r>
            <a:r>
              <a:rPr lang="nl-NL" sz="1600" dirty="0">
                <a:solidFill>
                  <a:srgbClr val="A8A8A8"/>
                </a:solidFill>
              </a:rPr>
              <a:t>//aantal elementen in array</a:t>
            </a:r>
            <a:endParaRPr lang="nl-NL" dirty="0"/>
          </a:p>
          <a:p>
            <a:r>
              <a:rPr lang="nl-NL" dirty="0"/>
              <a:t>$aanwezig = </a:t>
            </a:r>
            <a:r>
              <a:rPr lang="nl-NL" b="1" dirty="0" err="1">
                <a:solidFill>
                  <a:srgbClr val="FF0000"/>
                </a:solidFill>
              </a:rPr>
              <a:t>in_array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'Robben', $spelers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 </a:t>
            </a:r>
            <a:r>
              <a:rPr lang="nl-NL" sz="1600" dirty="0">
                <a:solidFill>
                  <a:srgbClr val="A8A8A8"/>
                </a:solidFill>
              </a:rPr>
              <a:t>//staat hij op de lijst?</a:t>
            </a:r>
            <a:endParaRPr lang="nl-NL" dirty="0"/>
          </a:p>
          <a:p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sort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$spelers); 			</a:t>
            </a:r>
            <a:r>
              <a:rPr lang="nl-NL" sz="1600" dirty="0">
                <a:solidFill>
                  <a:srgbClr val="A8A8A8"/>
                </a:solidFill>
              </a:rPr>
              <a:t>//waardes sorteren</a:t>
            </a:r>
            <a:endParaRPr lang="nl-NL" dirty="0"/>
          </a:p>
          <a:p>
            <a:endParaRPr lang="nl-NL" dirty="0"/>
          </a:p>
          <a:p>
            <a:r>
              <a:rPr lang="nl-NL" dirty="0"/>
              <a:t>$zangers = [	'Jan'=&gt;'Smit',</a:t>
            </a:r>
          </a:p>
          <a:p>
            <a:r>
              <a:rPr lang="nl-NL" dirty="0"/>
              <a:t>				'Nick'=&gt;'Schilder', </a:t>
            </a:r>
          </a:p>
          <a:p>
            <a:r>
              <a:rPr lang="nl-NL" dirty="0"/>
              <a:t>				'Simon'=&gt;'Keizer'];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asort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$zangers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	</a:t>
            </a:r>
            <a:r>
              <a:rPr lang="nl-NL" dirty="0">
                <a:solidFill>
                  <a:srgbClr val="A8A8A8"/>
                </a:solidFill>
              </a:rPr>
              <a:t> </a:t>
            </a:r>
            <a:r>
              <a:rPr lang="nl-NL" sz="1600" dirty="0">
                <a:solidFill>
                  <a:srgbClr val="A8A8A8"/>
                </a:solidFill>
              </a:rPr>
              <a:t>//associatieve array sorteren</a:t>
            </a:r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ksort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$zangers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	</a:t>
            </a:r>
            <a:r>
              <a:rPr lang="nl-NL" dirty="0">
                <a:solidFill>
                  <a:srgbClr val="A8A8A8"/>
                </a:solidFill>
              </a:rPr>
              <a:t> </a:t>
            </a:r>
            <a:r>
              <a:rPr lang="nl-NL" sz="1600" dirty="0">
                <a:solidFill>
                  <a:srgbClr val="A8A8A8"/>
                </a:solidFill>
              </a:rPr>
              <a:t>//op sleutel (</a:t>
            </a:r>
            <a:r>
              <a:rPr lang="nl-NL" sz="1600" dirty="0" err="1">
                <a:solidFill>
                  <a:srgbClr val="A8A8A8"/>
                </a:solidFill>
              </a:rPr>
              <a:t>key</a:t>
            </a:r>
            <a:r>
              <a:rPr lang="nl-NL" sz="1600" dirty="0">
                <a:solidFill>
                  <a:srgbClr val="A8A8A8"/>
                </a:solidFill>
              </a:rPr>
              <a:t>) sorteren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85FFD4C-93C2-417C-AE92-F95F3C23C4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78591"/>
            <a:ext cx="9144000" cy="379409"/>
          </a:xfrm>
        </p:spPr>
        <p:txBody>
          <a:bodyPr/>
          <a:lstStyle/>
          <a:p>
            <a:pPr lvl="1" algn="ctr"/>
            <a:r>
              <a:rPr lang="nl-NL" dirty="0" err="1"/>
              <a:t>isset</a:t>
            </a:r>
            <a:r>
              <a:rPr lang="nl-NL" dirty="0"/>
              <a:t>() - </a:t>
            </a:r>
            <a:r>
              <a:rPr lang="nl-NL" dirty="0" err="1"/>
              <a:t>count</a:t>
            </a:r>
            <a:r>
              <a:rPr lang="nl-NL" dirty="0"/>
              <a:t>() -  </a:t>
            </a:r>
            <a:r>
              <a:rPr lang="nl-NL" dirty="0" err="1"/>
              <a:t>in_array</a:t>
            </a:r>
            <a:r>
              <a:rPr lang="nl-NL" dirty="0"/>
              <a:t>() - </a:t>
            </a:r>
            <a:r>
              <a:rPr lang="nl-NL" dirty="0" err="1"/>
              <a:t>sort</a:t>
            </a:r>
            <a:r>
              <a:rPr lang="nl-NL" dirty="0"/>
              <a:t>() - </a:t>
            </a:r>
            <a:r>
              <a:rPr lang="nl-NL" dirty="0" err="1"/>
              <a:t>asort</a:t>
            </a:r>
            <a:r>
              <a:rPr lang="nl-NL" dirty="0"/>
              <a:t>() - </a:t>
            </a:r>
            <a:r>
              <a:rPr lang="nl-NL" dirty="0" err="1"/>
              <a:t>ksort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77856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Diavoorstelling (4:3)</PresentationFormat>
  <Paragraphs>84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2</vt:lpstr>
      <vt:lpstr>Simpele array</vt:lpstr>
      <vt:lpstr>Associatieve array</vt:lpstr>
      <vt:lpstr>tweedimensionale arrays</vt:lpstr>
      <vt:lpstr>Alle elementen langslopen</vt:lpstr>
      <vt:lpstr>Key - Value, sleutel - waarde</vt:lpstr>
      <vt:lpstr>Array functies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2018-12-10T14:46:13Z</dcterms:modified>
</cp:coreProperties>
</file>