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2" r:id="rId3"/>
    <p:sldId id="267" r:id="rId4"/>
    <p:sldId id="268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4660" autoAdjust="0"/>
  </p:normalViewPr>
  <p:slideViewPr>
    <p:cSldViewPr snapToGrid="0" snapToObjects="1">
      <p:cViewPr varScale="1">
        <p:scale>
          <a:sx n="93" d="100"/>
          <a:sy n="93" d="100"/>
        </p:scale>
        <p:origin x="16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- 5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urse.com/watch/php-basics?part=207-post-and-get-superglob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Formulieren en </a:t>
            </a:r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5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Formulieren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Method en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Formulierelementen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URL querystring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Attributen: name en </a:t>
            </a:r>
            <a:r>
              <a:rPr lang="nl-NL" dirty="0" err="1"/>
              <a:t>value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Superglobals</a:t>
            </a:r>
            <a:r>
              <a:rPr lang="nl-NL" dirty="0"/>
              <a:t> $_GET en $_POST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Sessions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0128-756D-496C-A9D8-1E871951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E03770-AC5F-4E76-9A95-05357465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138000"/>
            <a:ext cx="9144000" cy="720000"/>
          </a:xfrm>
        </p:spPr>
        <p:txBody>
          <a:bodyPr/>
          <a:lstStyle/>
          <a:p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form</a:t>
            </a:r>
            <a:r>
              <a:rPr lang="nl-NL" sz="1800" dirty="0"/>
              <a:t>   - 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method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/>
              <a:t>(hoe worden gegevens verstuurd)  -  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action</a:t>
            </a:r>
            <a:r>
              <a:rPr lang="nl-NL" sz="1800" dirty="0"/>
              <a:t> (waar naartoe)  </a:t>
            </a:r>
          </a:p>
          <a:p>
            <a:r>
              <a:rPr lang="nl-NL" sz="1800" dirty="0"/>
              <a:t>besturingselement (veld...)   -   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nl-NL" sz="1800" dirty="0"/>
              <a:t>   - 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endParaRPr lang="nl-NL" sz="1800" b="1" i="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B1402AC-AC29-44A4-9907-2DB034A91CC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5345" t="8667" r="4301" b="7229"/>
          <a:stretch/>
        </p:blipFill>
        <p:spPr>
          <a:xfrm>
            <a:off x="5714276" y="2312092"/>
            <a:ext cx="3429724" cy="172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363669F-25C0-48E2-B04D-2E59F40D50C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85161" y="1031259"/>
            <a:ext cx="7909538" cy="50342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&lt;</a:t>
            </a:r>
            <a:r>
              <a:rPr lang="nl-NL" altLang="nl-NL" sz="1800" b="1" dirty="0">
                <a:solidFill>
                  <a:srgbClr val="FF0000"/>
                </a:solidFill>
              </a:rPr>
              <a:t>form</a:t>
            </a:r>
            <a:r>
              <a:rPr lang="nl-NL" altLang="nl-NL" sz="1800" dirty="0"/>
              <a:t> </a:t>
            </a:r>
            <a:r>
              <a:rPr lang="nl-NL" altLang="nl-NL" sz="1800" b="1" dirty="0" err="1">
                <a:solidFill>
                  <a:srgbClr val="FF0000"/>
                </a:solidFill>
              </a:rPr>
              <a:t>method</a:t>
            </a:r>
            <a:r>
              <a:rPr lang="nl-NL" altLang="nl-NL" sz="1800" b="1" dirty="0">
                <a:solidFill>
                  <a:srgbClr val="FF0000"/>
                </a:solidFill>
              </a:rPr>
              <a:t>="get"</a:t>
            </a:r>
            <a:r>
              <a:rPr lang="nl-NL" altLang="nl-NL" sz="1800" dirty="0"/>
              <a:t> </a:t>
            </a:r>
            <a:r>
              <a:rPr lang="nl-NL" altLang="nl-NL" sz="1800" b="1" dirty="0">
                <a:solidFill>
                  <a:srgbClr val="FF0000"/>
                </a:solidFill>
              </a:rPr>
              <a:t>action="</a:t>
            </a:r>
            <a:r>
              <a:rPr lang="nl-NL" altLang="nl-NL" sz="1800" b="1" dirty="0" err="1">
                <a:solidFill>
                  <a:srgbClr val="FF0000"/>
                </a:solidFill>
              </a:rPr>
              <a:t>inschrijven.php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label </a:t>
            </a:r>
            <a:r>
              <a:rPr lang="nl-NL" altLang="nl-NL" sz="1800" b="1" dirty="0" err="1">
                <a:solidFill>
                  <a:srgbClr val="FF0000"/>
                </a:solidFill>
              </a:rPr>
              <a:t>for</a:t>
            </a:r>
            <a:r>
              <a:rPr lang="nl-NL" altLang="nl-NL" sz="1800" b="1" dirty="0">
                <a:solidFill>
                  <a:srgbClr val="FF0000"/>
                </a:solidFill>
              </a:rPr>
              <a:t>="naam"</a:t>
            </a:r>
            <a:r>
              <a:rPr lang="nl-NL" altLang="nl-NL" sz="1800" dirty="0"/>
              <a:t>&gt;Naam: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input type="</a:t>
            </a:r>
            <a:r>
              <a:rPr lang="nl-NL" altLang="nl-NL" sz="1800" b="1" dirty="0" err="1">
                <a:solidFill>
                  <a:srgbClr val="FF0000"/>
                </a:solidFill>
              </a:rPr>
              <a:t>text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 name="naam"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="naam"&gt;&lt;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&lt;label </a:t>
            </a:r>
            <a:r>
              <a:rPr lang="nl-NL" altLang="nl-NL" sz="1800" dirty="0" err="1"/>
              <a:t>for</a:t>
            </a:r>
            <a:r>
              <a:rPr lang="nl-NL" altLang="nl-NL" sz="1800" dirty="0"/>
              <a:t>="naam"&gt;Vak: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select</a:t>
            </a:r>
            <a:r>
              <a:rPr lang="nl-NL" altLang="nl-NL" sz="1800" dirty="0"/>
              <a:t> name="vak"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="vak"&gt;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=""&gt;...&lt;/option&gt;</a:t>
            </a:r>
            <a:br>
              <a:rPr lang="nl-NL" altLang="nl-NL" sz="1800" dirty="0"/>
            </a:br>
            <a:r>
              <a:rPr lang="nl-NL" altLang="nl-NL" sz="1800" dirty="0"/>
              <a:t>       &lt;</a:t>
            </a:r>
            <a:r>
              <a:rPr lang="nl-NL" altLang="nl-NL" sz="1800" b="1" dirty="0">
                <a:solidFill>
                  <a:srgbClr val="FF0000"/>
                </a:solidFill>
              </a:rPr>
              <a:t>option </a:t>
            </a:r>
            <a:r>
              <a:rPr lang="nl-NL" altLang="nl-NL" sz="1800" b="1" dirty="0" err="1">
                <a:solidFill>
                  <a:srgbClr val="FF0000"/>
                </a:solidFill>
              </a:rPr>
              <a:t>value</a:t>
            </a:r>
            <a:r>
              <a:rPr lang="nl-NL" altLang="nl-NL" sz="1800" b="1" dirty="0">
                <a:solidFill>
                  <a:srgbClr val="FF0000"/>
                </a:solidFill>
              </a:rPr>
              <a:t>="</a:t>
            </a:r>
            <a:r>
              <a:rPr lang="nl-NL" altLang="nl-NL" sz="1800" b="1" dirty="0" err="1">
                <a:solidFill>
                  <a:srgbClr val="FF0000"/>
                </a:solidFill>
              </a:rPr>
              <a:t>saq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&gt;SAQ&lt;/option&gt;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spd</a:t>
            </a:r>
            <a:r>
              <a:rPr lang="nl-NL" altLang="nl-NL" sz="1800" dirty="0"/>
              <a:t>"&gt;SPD&lt;/option&gt;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db</a:t>
            </a:r>
            <a:r>
              <a:rPr lang="nl-NL" altLang="nl-NL" sz="1800" dirty="0"/>
              <a:t>"&gt;Database&lt;/option&gt;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wt</a:t>
            </a:r>
            <a:r>
              <a:rPr lang="nl-NL" altLang="nl-NL" sz="1800" dirty="0"/>
              <a:t>"&gt;</a:t>
            </a:r>
            <a:r>
              <a:rPr lang="nl-NL" altLang="nl-NL" sz="1800" dirty="0" err="1"/>
              <a:t>WebTech</a:t>
            </a:r>
            <a:r>
              <a:rPr lang="nl-NL" altLang="nl-NL" sz="1800" dirty="0"/>
              <a:t>&lt;/option&gt;</a:t>
            </a:r>
            <a:br>
              <a:rPr lang="nl-NL" altLang="nl-NL" sz="1800" dirty="0"/>
            </a:br>
            <a:r>
              <a:rPr lang="nl-NL" altLang="nl-NL" sz="1800" dirty="0"/>
              <a:t>    &lt;/select&gt;&lt;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&lt;label </a:t>
            </a:r>
            <a:r>
              <a:rPr lang="nl-NL" altLang="nl-NL" sz="1800" dirty="0" err="1"/>
              <a:t>for</a:t>
            </a:r>
            <a:r>
              <a:rPr lang="nl-NL" altLang="nl-NL" sz="1800" dirty="0"/>
              <a:t>="opmerking"&gt;Opmerkingen: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 err="1">
                <a:solidFill>
                  <a:srgbClr val="FF0000"/>
                </a:solidFill>
              </a:rPr>
              <a:t>textarea</a:t>
            </a:r>
            <a:r>
              <a:rPr lang="nl-NL" altLang="nl-NL" sz="1800" dirty="0"/>
              <a:t> name="opmerking"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="opmerking"&gt;&lt;/</a:t>
            </a:r>
            <a:r>
              <a:rPr lang="nl-NL" altLang="nl-NL" sz="1800" dirty="0" err="1"/>
              <a:t>textarea</a:t>
            </a:r>
            <a:r>
              <a:rPr lang="nl-NL" altLang="nl-NL" sz="1800" dirty="0"/>
              <a:t>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input type="</a:t>
            </a:r>
            <a:r>
              <a:rPr lang="nl-NL" altLang="nl-NL" sz="1800" b="1" dirty="0" err="1">
                <a:solidFill>
                  <a:srgbClr val="FF0000"/>
                </a:solidFill>
              </a:rPr>
              <a:t>submit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 name="verzenden"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="Verzenden"&gt;</a:t>
            </a:r>
            <a:br>
              <a:rPr lang="nl-NL" altLang="nl-NL" sz="1800" dirty="0"/>
            </a:br>
            <a:r>
              <a:rPr lang="nl-NL" altLang="nl-NL" sz="1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631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9ED98-0E69-4D54-B331-E47501F2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query string en </a:t>
            </a:r>
            <a:r>
              <a:rPr lang="nl-NL" dirty="0" err="1"/>
              <a:t>superglobal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3F4F68-9728-4D51-924E-8D6A658AC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Superglobals</a:t>
            </a:r>
            <a:r>
              <a:rPr lang="nl-NL" dirty="0"/>
              <a:t> ($GLOBALS, $_GET, $_POST, $_SERVER, ... )   -    query string </a:t>
            </a:r>
          </a:p>
          <a:p>
            <a:pPr lvl="1"/>
            <a:r>
              <a:rPr lang="nl-NL" dirty="0"/>
              <a:t>?key1=value1&amp;key2=value2&amp;key3=value3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7D6C49E7-1F54-479A-9741-20A64F928B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268287" y="1052514"/>
            <a:ext cx="8620125" cy="41048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9CD4BC5-8E6A-4B5D-9B1A-9667A6345F2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893981"/>
            <a:ext cx="781496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 err="1"/>
              <a:t>print_r</a:t>
            </a:r>
            <a:r>
              <a:rPr lang="nl-NL" altLang="nl-NL" dirty="0"/>
              <a:t>(</a:t>
            </a:r>
            <a:r>
              <a:rPr lang="nl-NL" altLang="nl-NL" b="1" dirty="0">
                <a:solidFill>
                  <a:srgbClr val="FF0000"/>
                </a:solidFill>
              </a:rPr>
              <a:t>$_GET</a:t>
            </a:r>
            <a:r>
              <a:rPr lang="nl-NL" altLang="nl-NL" dirty="0"/>
              <a:t>);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$antwoord = "&lt;p&gt;Beste {</a:t>
            </a:r>
            <a:r>
              <a:rPr lang="nl-NL" altLang="nl-NL" b="1" dirty="0">
                <a:solidFill>
                  <a:srgbClr val="FF0000"/>
                </a:solidFill>
              </a:rPr>
              <a:t>$_GET['naam']</a:t>
            </a:r>
            <a:r>
              <a:rPr lang="nl-NL" altLang="nl-NL" dirty="0"/>
              <a:t>}, &lt;/p&gt;</a:t>
            </a:r>
            <a:br>
              <a:rPr lang="nl-NL" altLang="nl-NL" dirty="0"/>
            </a:br>
            <a:r>
              <a:rPr lang="nl-NL" altLang="nl-NL" dirty="0"/>
              <a:t>              &lt;p&gt;Je hebt je opgegeven voor: </a:t>
            </a:r>
            <a:br>
              <a:rPr lang="nl-NL" altLang="nl-NL" dirty="0"/>
            </a:br>
            <a:r>
              <a:rPr lang="nl-NL" altLang="nl-NL" dirty="0"/>
              <a:t>		 &lt;strong&gt;{</a:t>
            </a:r>
            <a:r>
              <a:rPr lang="nl-NL" altLang="nl-NL" b="1" dirty="0">
                <a:solidFill>
                  <a:srgbClr val="FF0000"/>
                </a:solidFill>
              </a:rPr>
              <a:t>$_GET['vak']</a:t>
            </a:r>
            <a:r>
              <a:rPr lang="nl-NL" altLang="nl-NL" dirty="0"/>
              <a:t>}&lt;/strong&gt;&lt;</a:t>
            </a:r>
            <a:r>
              <a:rPr lang="nl-NL" altLang="nl-NL" dirty="0" err="1"/>
              <a:t>br</a:t>
            </a:r>
            <a:r>
              <a:rPr lang="nl-NL" altLang="nl-NL" dirty="0"/>
              <a:t>&gt;&lt;/p&gt; </a:t>
            </a:r>
            <a:br>
              <a:rPr lang="nl-NL" altLang="nl-NL" dirty="0"/>
            </a:br>
            <a:r>
              <a:rPr lang="nl-NL" altLang="nl-NL" dirty="0"/>
              <a:t>              &lt;p&gt;Opmerking:&lt;</a:t>
            </a:r>
            <a:r>
              <a:rPr lang="nl-NL" altLang="nl-NL" dirty="0" err="1"/>
              <a:t>br</a:t>
            </a:r>
            <a:r>
              <a:rPr lang="nl-NL" altLang="nl-NL" dirty="0"/>
              <a:t>&gt;</a:t>
            </a:r>
            <a:br>
              <a:rPr lang="nl-NL" altLang="nl-NL" dirty="0"/>
            </a:br>
            <a:r>
              <a:rPr lang="nl-NL" altLang="nl-NL" dirty="0"/>
              <a:t>              &lt;</a:t>
            </a:r>
            <a:r>
              <a:rPr lang="nl-NL" altLang="nl-NL" dirty="0" err="1"/>
              <a:t>em</a:t>
            </a:r>
            <a:r>
              <a:rPr lang="nl-NL" altLang="nl-NL" dirty="0"/>
              <a:t>&gt;{</a:t>
            </a:r>
            <a:r>
              <a:rPr lang="nl-NL" altLang="nl-NL" b="1" dirty="0">
                <a:solidFill>
                  <a:srgbClr val="FF0000"/>
                </a:solidFill>
              </a:rPr>
              <a:t>$_GET['opmerking'</a:t>
            </a:r>
            <a:r>
              <a:rPr lang="nl-NL" altLang="nl-NL" dirty="0"/>
              <a:t>]}&lt;/</a:t>
            </a:r>
            <a:r>
              <a:rPr lang="nl-NL" altLang="nl-NL" dirty="0" err="1"/>
              <a:t>em</a:t>
            </a:r>
            <a:r>
              <a:rPr lang="nl-NL" altLang="nl-NL" dirty="0"/>
              <a:t>&gt;&lt;/p&gt;";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$antwoord .= "&lt;p&gt;Bedankt voor je inschrijving!&lt;/p&gt;";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echo $antwoord;</a:t>
            </a:r>
          </a:p>
        </p:txBody>
      </p:sp>
    </p:spTree>
    <p:extLst>
      <p:ext uri="{BB962C8B-B14F-4D97-AF65-F5344CB8AC3E}">
        <p14:creationId xmlns:p14="http://schemas.microsoft.com/office/powerpoint/2010/main" val="28236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13822-B6BF-413F-AD73-0E9C8C9F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 elementen en attributen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8D305E-363C-416B-AC31-1C0209E99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nl-NL" dirty="0" err="1"/>
              <a:t>method</a:t>
            </a:r>
            <a:r>
              <a:rPr lang="nl-NL" dirty="0"/>
              <a:t>="post"  -   type="</a:t>
            </a:r>
            <a:r>
              <a:rPr lang="nl-NL" dirty="0" err="1"/>
              <a:t>hidden|password|radio|checkbox</a:t>
            </a:r>
            <a:r>
              <a:rPr lang="nl-NL" dirty="0"/>
              <a:t>"</a:t>
            </a:r>
          </a:p>
          <a:p>
            <a:pPr lvl="1"/>
            <a:r>
              <a:rPr lang="nl-NL" dirty="0"/>
              <a:t>&lt;select name="items[]" multiple&gt;   -   </a:t>
            </a:r>
            <a:r>
              <a:rPr lang="nl-NL" dirty="0" err="1"/>
              <a:t>selected</a:t>
            </a:r>
            <a:r>
              <a:rPr lang="nl-NL" dirty="0"/>
              <a:t>   -   </a:t>
            </a:r>
            <a:r>
              <a:rPr lang="nl-NL" dirty="0" err="1"/>
              <a:t>checked</a:t>
            </a:r>
            <a:endParaRPr lang="nl-NL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CBB9BF1F-E06F-43EF-AC29-7FED41D4ED9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490564" y="2596989"/>
            <a:ext cx="3653436" cy="21120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BCCE462-E09C-4340-B0CD-8E62B1BA4C2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23508" y="903564"/>
            <a:ext cx="8600431" cy="5230535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&lt;form </a:t>
            </a:r>
            <a:r>
              <a:rPr lang="nl-NL" altLang="nl-NL" sz="1600" b="1" dirty="0" err="1">
                <a:solidFill>
                  <a:srgbClr val="FF0000"/>
                </a:solidFill>
              </a:rPr>
              <a:t>method</a:t>
            </a:r>
            <a:r>
              <a:rPr lang="nl-NL" altLang="nl-NL" sz="1600" b="1" dirty="0">
                <a:solidFill>
                  <a:srgbClr val="FF0000"/>
                </a:solidFill>
              </a:rPr>
              <a:t>="post"</a:t>
            </a:r>
            <a:r>
              <a:rPr lang="nl-NL" altLang="nl-NL" sz="1600" dirty="0"/>
              <a:t> </a:t>
            </a:r>
            <a:r>
              <a:rPr lang="nl-NL" altLang="nl-NL" sz="1600" b="1" dirty="0">
                <a:solidFill>
                  <a:srgbClr val="FF0000"/>
                </a:solidFill>
              </a:rPr>
              <a:t>action="</a:t>
            </a:r>
            <a:r>
              <a:rPr lang="nl-NL" altLang="nl-NL" sz="1600" b="1" dirty="0" err="1">
                <a:solidFill>
                  <a:srgbClr val="FF0000"/>
                </a:solidFill>
              </a:rPr>
              <a:t>aanmelden.php</a:t>
            </a:r>
            <a:r>
              <a:rPr lang="nl-NL" altLang="nl-NL" sz="1600" b="1" dirty="0">
                <a:solidFill>
                  <a:srgbClr val="FF0000"/>
                </a:solidFill>
              </a:rPr>
              <a:t>"</a:t>
            </a:r>
            <a:r>
              <a:rPr lang="nl-NL" altLang="nl-NL" sz="1600" dirty="0"/>
              <a:t>&gt;</a:t>
            </a:r>
            <a:br>
              <a:rPr lang="nl-NL" altLang="nl-NL" sz="1600" dirty="0"/>
            </a:br>
            <a:r>
              <a:rPr lang="nl-NL" altLang="nl-NL" sz="1600" dirty="0"/>
              <a:t>   &lt;input type="</a:t>
            </a:r>
            <a:r>
              <a:rPr lang="nl-NL" altLang="nl-NL" sz="1600" dirty="0" err="1"/>
              <a:t>hidden</a:t>
            </a:r>
            <a:r>
              <a:rPr lang="nl-NL" altLang="nl-NL" sz="1600" dirty="0"/>
              <a:t>" name="datum"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</a:t>
            </a:r>
            <a:r>
              <a:rPr lang="nl-NL" altLang="nl-NL" sz="1600" b="1" dirty="0">
                <a:solidFill>
                  <a:srgbClr val="FF0000"/>
                </a:solidFill>
              </a:rPr>
              <a:t>&lt;?=date('d-m-Y')?&gt;</a:t>
            </a:r>
            <a:r>
              <a:rPr lang="nl-NL" altLang="nl-NL" sz="1600" dirty="0"/>
              <a:t>"&gt;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="naam"&gt;Naam: &lt;/label&gt; 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name="naam"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="password"&gt;Password: &lt;/label&gt;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    &lt;input </a:t>
            </a:r>
            <a:r>
              <a:rPr lang="nl-NL" altLang="nl-NL" sz="1600" b="1" dirty="0">
                <a:solidFill>
                  <a:srgbClr val="FF0000"/>
                </a:solidFill>
              </a:rPr>
              <a:t>type="password"</a:t>
            </a:r>
            <a:r>
              <a:rPr lang="nl-NL" altLang="nl-NL" sz="1600" dirty="0"/>
              <a:t> name="password" </a:t>
            </a:r>
            <a:r>
              <a:rPr lang="nl-NL" altLang="nl-NL" sz="1600" dirty="0" err="1"/>
              <a:t>id</a:t>
            </a:r>
            <a:r>
              <a:rPr lang="nl-NL" altLang="nl-NL" sz="1600" dirty="0"/>
              <a:t>="password"&gt;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/>
            </a:br>
            <a:r>
              <a:rPr lang="nl-NL" altLang="nl-NL" sz="1600" dirty="0"/>
              <a:t>    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="naam"&gt;Afgerond: &lt;/label&gt;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    &lt;</a:t>
            </a:r>
            <a:r>
              <a:rPr lang="nl-NL" altLang="nl-NL" sz="1600" b="1" dirty="0">
                <a:solidFill>
                  <a:srgbClr val="FF0000"/>
                </a:solidFill>
              </a:rPr>
              <a:t>select</a:t>
            </a:r>
            <a:r>
              <a:rPr lang="nl-NL" altLang="nl-NL" sz="1600" dirty="0"/>
              <a:t> name="</a:t>
            </a:r>
            <a:r>
              <a:rPr lang="nl-NL" altLang="nl-NL" sz="1600" b="1" dirty="0">
                <a:solidFill>
                  <a:srgbClr val="FF0000"/>
                </a:solidFill>
              </a:rPr>
              <a:t>vakken[]</a:t>
            </a:r>
            <a:r>
              <a:rPr lang="nl-NL" altLang="nl-NL" sz="1600" dirty="0"/>
              <a:t>" </a:t>
            </a:r>
            <a:r>
              <a:rPr lang="nl-NL" altLang="nl-NL" sz="1600" dirty="0" err="1"/>
              <a:t>id</a:t>
            </a:r>
            <a:r>
              <a:rPr lang="nl-NL" altLang="nl-NL" sz="1600" dirty="0"/>
              <a:t>="vak" </a:t>
            </a:r>
            <a:r>
              <a:rPr lang="nl-NL" altLang="nl-NL" sz="1600" b="1" dirty="0">
                <a:solidFill>
                  <a:srgbClr val="FF0000"/>
                </a:solidFill>
              </a:rPr>
              <a:t>multiple</a:t>
            </a:r>
            <a:r>
              <a:rPr lang="nl-NL" altLang="nl-NL" sz="1600" dirty="0"/>
              <a:t>&gt;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nl-NL" altLang="nl-NL" sz="1600" dirty="0"/>
              <a:t>&lt;option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</a:t>
            </a:r>
            <a:r>
              <a:rPr lang="nl-NL" altLang="nl-NL" sz="1600" dirty="0" err="1"/>
              <a:t>saq</a:t>
            </a:r>
            <a:r>
              <a:rPr lang="nl-NL" altLang="nl-NL" sz="1600" dirty="0"/>
              <a:t>" </a:t>
            </a:r>
            <a:r>
              <a:rPr lang="nl-NL" altLang="nl-NL" sz="1600" b="1" dirty="0" err="1">
                <a:solidFill>
                  <a:srgbClr val="FF0000"/>
                </a:solidFill>
              </a:rPr>
              <a:t>selected</a:t>
            </a:r>
            <a:r>
              <a:rPr lang="nl-NL" altLang="nl-NL" sz="1600" dirty="0"/>
              <a:t>&gt;SAQ&lt;/option&gt;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spd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</a:t>
            </a:r>
            <a:r>
              <a:rPr lang="nl-NL" altLang="nl-NL" sz="1600" b="1" dirty="0" err="1">
                <a:solidFill>
                  <a:srgbClr val="FF0000"/>
                </a:solidFill>
              </a:rPr>
              <a:t>selected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&gt;SPD&lt;/option&gt;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"&gt;Database&lt;/option&gt;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wt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"&gt;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WebTech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&lt;/option&gt;</a:t>
            </a:r>
            <a:br>
              <a:rPr lang="nl-NL" altLang="nl-NL" sz="1600" dirty="0"/>
            </a:br>
            <a:r>
              <a:rPr lang="nl-NL" altLang="nl-NL" sz="1600" dirty="0"/>
              <a:t>    &lt;/select&gt;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="opleiding"&gt;Vooropleiding:&lt;/label&gt;</a:t>
            </a:r>
            <a:br>
              <a:rPr lang="nl-NL" altLang="nl-NL" sz="1600" dirty="0"/>
            </a:br>
            <a:r>
              <a:rPr lang="nl-NL" altLang="nl-NL" sz="1600" dirty="0"/>
              <a:t>    &lt;input </a:t>
            </a:r>
            <a:r>
              <a:rPr lang="nl-NL" altLang="nl-NL" sz="1600" b="1" dirty="0">
                <a:solidFill>
                  <a:srgbClr val="FF0000"/>
                </a:solidFill>
              </a:rPr>
              <a:t>type="radio"</a:t>
            </a:r>
            <a:r>
              <a:rPr lang="nl-NL" altLang="nl-NL" sz="1600" dirty="0"/>
              <a:t> name="opleiding"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="havo" </a:t>
            </a:r>
            <a:r>
              <a:rPr lang="nl-NL" altLang="nl-NL" sz="1600" b="1" dirty="0" err="1">
                <a:solidFill>
                  <a:srgbClr val="FF0000"/>
                </a:solidFill>
              </a:rPr>
              <a:t>checked</a:t>
            </a:r>
            <a:r>
              <a:rPr lang="nl-NL" altLang="nl-NL" sz="1600" dirty="0"/>
              <a:t>&gt; 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HAVO  &amp;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nbsp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type="radio" name="opleiding"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="mbo"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checked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 MBO  &amp;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nbsp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type="radio" name="opleiding"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="anders"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checked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 anders 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submit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name="verzenden"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="Verzenden"&gt;</a:t>
            </a:r>
            <a:br>
              <a:rPr lang="nl-NL" altLang="nl-NL" sz="1600" dirty="0"/>
            </a:br>
            <a:r>
              <a:rPr lang="nl-NL" altLang="nl-NL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278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47CE1-916C-4FF5-A50C-C5AC12A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 </a:t>
            </a:r>
            <a:r>
              <a:rPr lang="nl-NL" dirty="0" err="1"/>
              <a:t>superglobal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B64B5B-985B-4DC6-9179-9E18DE9B5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r>
              <a:rPr lang="nl-NL" dirty="0"/>
              <a:t>meervoudige waardes verwerken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638556-3297-42E9-88B5-EC91B6C51E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2645" y="1253708"/>
            <a:ext cx="8885439" cy="5244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$naam = </a:t>
            </a:r>
            <a:r>
              <a:rPr lang="nl-NL" altLang="nl-NL" b="1" dirty="0">
                <a:solidFill>
                  <a:srgbClr val="FF0000"/>
                </a:solidFill>
              </a:rPr>
              <a:t>$_POST['naam']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$password = </a:t>
            </a:r>
            <a:r>
              <a:rPr lang="nl-NL" altLang="nl-NL" b="1" dirty="0">
                <a:solidFill>
                  <a:srgbClr val="FF0000"/>
                </a:solidFill>
              </a:rPr>
              <a:t>$_POST['password']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$datum = </a:t>
            </a:r>
            <a:r>
              <a:rPr lang="nl-NL" altLang="nl-NL" b="1" dirty="0">
                <a:solidFill>
                  <a:srgbClr val="FF0000"/>
                </a:solidFill>
              </a:rPr>
              <a:t>$_POST['datum']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$opleiding = </a:t>
            </a:r>
            <a:r>
              <a:rPr lang="nl-NL" altLang="nl-NL" b="1" dirty="0">
                <a:solidFill>
                  <a:srgbClr val="FF0000"/>
                </a:solidFill>
              </a:rPr>
              <a:t>$_POST['opleiding']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$vakken = </a:t>
            </a:r>
            <a:r>
              <a:rPr lang="nl-NL" altLang="nl-NL" b="1" dirty="0">
                <a:solidFill>
                  <a:srgbClr val="FF0000"/>
                </a:solidFill>
              </a:rPr>
              <a:t>$_POST['vakken']</a:t>
            </a:r>
            <a:r>
              <a:rPr lang="nl-NL" altLang="nl-NL" dirty="0"/>
              <a:t>; 	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hier wordt een array van waardes </a:t>
            </a:r>
            <a:br>
              <a:rPr lang="nl-NL" altLang="nl-NL" dirty="0"/>
            </a:br>
            <a:r>
              <a:rPr lang="nl-NL" altLang="nl-NL" dirty="0"/>
              <a:t>$antwoord = "&lt;p&gt;Beste $naam, &lt;/p&gt;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binnengehaald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nl-NL" altLang="nl-NL" dirty="0"/>
            </a:br>
            <a:r>
              <a:rPr lang="nl-NL" altLang="nl-NL" dirty="0"/>
              <a:t>             &lt;p&gt;Je vooropleiding 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		&lt;strong&gt;$opleiding&lt;/strong&gt;&lt;</a:t>
            </a:r>
            <a:r>
              <a:rPr lang="nl-NL" altLang="nl-NL" dirty="0" err="1"/>
              <a:t>br</a:t>
            </a:r>
            <a:r>
              <a:rPr lang="nl-NL" altLang="nl-NL" dirty="0"/>
              <a:t>&gt;</a:t>
            </a:r>
            <a:br>
              <a:rPr lang="nl-NL" altLang="nl-NL" dirty="0"/>
            </a:br>
            <a:r>
              <a:rPr lang="nl-NL" altLang="nl-NL" dirty="0"/>
              <a:t>             De volgende vakken heb je afgerond: &lt;strong&gt;";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($vakken as $vak)</a:t>
            </a:r>
            <a:r>
              <a:rPr lang="nl-NL" altLang="nl-NL" dirty="0"/>
              <a:t> {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om alle elementen langs te gaan</a:t>
            </a:r>
            <a:br>
              <a:rPr lang="nl-NL" altLang="nl-NL" dirty="0"/>
            </a:br>
            <a:r>
              <a:rPr lang="nl-NL" altLang="nl-NL" dirty="0"/>
              <a:t>    $antwoord .= </a:t>
            </a:r>
            <a:r>
              <a:rPr lang="nl-NL" altLang="nl-NL" b="1" dirty="0">
                <a:solidFill>
                  <a:srgbClr val="FF0000"/>
                </a:solidFill>
              </a:rPr>
              <a:t>$vak</a:t>
            </a:r>
            <a:r>
              <a:rPr lang="nl-NL" altLang="nl-NL" dirty="0"/>
              <a:t> . ' ';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	// gebruiken we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foreach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nl-NL" altLang="nl-NL" dirty="0"/>
            </a:br>
            <a:r>
              <a:rPr lang="nl-NL" altLang="nl-NL" dirty="0"/>
              <a:t>$antwoord .= '&lt;/strong&gt;&lt;/p&gt;';</a:t>
            </a:r>
            <a:br>
              <a:rPr lang="nl-NL" altLang="nl-NL" dirty="0"/>
            </a:br>
            <a:r>
              <a:rPr lang="nl-NL" altLang="nl-NL" dirty="0"/>
              <a:t>echo $antwoord;</a:t>
            </a:r>
          </a:p>
        </p:txBody>
      </p:sp>
    </p:spTree>
    <p:extLst>
      <p:ext uri="{BB962C8B-B14F-4D97-AF65-F5344CB8AC3E}">
        <p14:creationId xmlns:p14="http://schemas.microsoft.com/office/powerpoint/2010/main" val="30208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47CE1-916C-4FF5-A50C-C5AC12A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 en verwerking in één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B64B5B-985B-4DC6-9179-9E18DE9B5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sz="1800" dirty="0" err="1"/>
              <a:t>if</a:t>
            </a:r>
            <a:r>
              <a:rPr lang="nl-NL" sz="1800" dirty="0"/>
              <a:t> (</a:t>
            </a:r>
            <a:r>
              <a:rPr lang="nl-NL" sz="1800" dirty="0" err="1"/>
              <a:t>isset</a:t>
            </a:r>
            <a:r>
              <a:rPr lang="nl-NL" sz="1800" dirty="0"/>
              <a:t>($_GET['</a:t>
            </a:r>
            <a:r>
              <a:rPr lang="nl-NL" sz="1800" dirty="0" err="1"/>
              <a:t>submit</a:t>
            </a:r>
            <a:r>
              <a:rPr lang="nl-NL" sz="1800" dirty="0"/>
              <a:t>'])) { </a:t>
            </a:r>
            <a:r>
              <a:rPr lang="nl-NL" sz="1800" dirty="0">
                <a:solidFill>
                  <a:schemeClr val="bg1">
                    <a:lumMod val="75000"/>
                  </a:schemeClr>
                </a:solidFill>
              </a:rPr>
              <a:t>reactie</a:t>
            </a:r>
            <a:r>
              <a:rPr lang="nl-NL" sz="1800" dirty="0"/>
              <a:t> }  </a:t>
            </a:r>
            <a:r>
              <a:rPr lang="nl-NL" sz="1800" dirty="0" err="1"/>
              <a:t>else</a:t>
            </a:r>
            <a:r>
              <a:rPr lang="nl-NL" sz="1800" dirty="0"/>
              <a:t> { </a:t>
            </a:r>
            <a:r>
              <a:rPr lang="nl-NL" sz="1800" dirty="0">
                <a:solidFill>
                  <a:schemeClr val="bg1">
                    <a:lumMod val="75000"/>
                  </a:schemeClr>
                </a:solidFill>
              </a:rPr>
              <a:t>formulier</a:t>
            </a:r>
            <a:r>
              <a:rPr lang="nl-NL" sz="1800" dirty="0"/>
              <a:t> 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2C6ECE-0772-4341-AFC1-A081DDB0830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2713" y="1367504"/>
            <a:ext cx="893065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&lt;?</a:t>
            </a:r>
            <a:r>
              <a:rPr lang="nl-NL" altLang="nl-NL" dirty="0" err="1"/>
              <a:t>php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 err="1">
                <a:solidFill>
                  <a:srgbClr val="FF0000"/>
                </a:solidFill>
              </a:rPr>
              <a:t>if</a:t>
            </a:r>
            <a:r>
              <a:rPr lang="nl-NL" altLang="nl-NL" b="1" dirty="0">
                <a:solidFill>
                  <a:srgbClr val="FF0000"/>
                </a:solidFill>
              </a:rPr>
              <a:t>(!</a:t>
            </a:r>
            <a:r>
              <a:rPr lang="nl-NL" altLang="nl-NL" b="1" dirty="0" err="1">
                <a:solidFill>
                  <a:srgbClr val="FF0000"/>
                </a:solidFill>
              </a:rPr>
              <a:t>isset</a:t>
            </a:r>
            <a:r>
              <a:rPr lang="nl-NL" altLang="nl-NL" b="1" dirty="0">
                <a:solidFill>
                  <a:srgbClr val="FF0000"/>
                </a:solidFill>
              </a:rPr>
              <a:t>($_GET['verzenden'])){</a:t>
            </a:r>
            <a:br>
              <a:rPr lang="nl-NL" altLang="nl-NL" dirty="0"/>
            </a:br>
            <a:r>
              <a:rPr lang="nl-NL" altLang="nl-NL" dirty="0"/>
              <a:t>?&gt;</a:t>
            </a:r>
            <a:br>
              <a:rPr lang="nl-NL" altLang="nl-NL" dirty="0"/>
            </a:br>
            <a:r>
              <a:rPr lang="nl-NL" altLang="nl-NL" dirty="0">
                <a:solidFill>
                  <a:srgbClr val="00B0F0"/>
                </a:solidFill>
              </a:rPr>
              <a:t>    &lt;h3&gt;Graag uw gegevens!&lt;/h3&gt;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&lt;form action="" </a:t>
            </a:r>
            <a:r>
              <a:rPr lang="nl-NL" altLang="nl-NL" dirty="0" err="1">
                <a:solidFill>
                  <a:srgbClr val="00B0F0"/>
                </a:solidFill>
              </a:rPr>
              <a:t>method</a:t>
            </a:r>
            <a:r>
              <a:rPr lang="nl-NL" altLang="nl-NL" dirty="0">
                <a:solidFill>
                  <a:srgbClr val="00B0F0"/>
                </a:solidFill>
              </a:rPr>
              <a:t>="GET"&gt;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Voornaam: &lt;input type="</a:t>
            </a:r>
            <a:r>
              <a:rPr lang="nl-NL" altLang="nl-NL" dirty="0" err="1">
                <a:solidFill>
                  <a:srgbClr val="00B0F0"/>
                </a:solidFill>
              </a:rPr>
              <a:t>text</a:t>
            </a:r>
            <a:r>
              <a:rPr lang="nl-NL" altLang="nl-NL" dirty="0">
                <a:solidFill>
                  <a:srgbClr val="00B0F0"/>
                </a:solidFill>
              </a:rPr>
              <a:t>" name="voornaam"&gt;&lt;</a:t>
            </a:r>
            <a:r>
              <a:rPr lang="nl-NL" altLang="nl-NL" dirty="0" err="1">
                <a:solidFill>
                  <a:srgbClr val="00B0F0"/>
                </a:solidFill>
              </a:rPr>
              <a:t>br</a:t>
            </a:r>
            <a:r>
              <a:rPr lang="nl-NL" altLang="nl-NL" dirty="0">
                <a:solidFill>
                  <a:srgbClr val="00B0F0"/>
                </a:solidFill>
              </a:rPr>
              <a:t>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Achternaam: &lt;input type="</a:t>
            </a:r>
            <a:r>
              <a:rPr lang="nl-NL" altLang="nl-NL" dirty="0" err="1">
                <a:solidFill>
                  <a:srgbClr val="00B0F0"/>
                </a:solidFill>
              </a:rPr>
              <a:t>text</a:t>
            </a:r>
            <a:r>
              <a:rPr lang="nl-NL" altLang="nl-NL" dirty="0">
                <a:solidFill>
                  <a:srgbClr val="00B0F0"/>
                </a:solidFill>
              </a:rPr>
              <a:t>" name="achternaam"&gt;&lt;</a:t>
            </a:r>
            <a:r>
              <a:rPr lang="nl-NL" altLang="nl-NL" dirty="0" err="1">
                <a:solidFill>
                  <a:srgbClr val="00B0F0"/>
                </a:solidFill>
              </a:rPr>
              <a:t>br</a:t>
            </a:r>
            <a:r>
              <a:rPr lang="nl-NL" altLang="nl-NL" dirty="0">
                <a:solidFill>
                  <a:srgbClr val="00B0F0"/>
                </a:solidFill>
              </a:rPr>
              <a:t>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&lt;input type="</a:t>
            </a:r>
            <a:r>
              <a:rPr lang="nl-NL" altLang="nl-NL" dirty="0" err="1">
                <a:solidFill>
                  <a:srgbClr val="00B0F0"/>
                </a:solidFill>
              </a:rPr>
              <a:t>submit</a:t>
            </a:r>
            <a:r>
              <a:rPr lang="nl-NL" altLang="nl-NL" dirty="0">
                <a:solidFill>
                  <a:srgbClr val="00B0F0"/>
                </a:solidFill>
              </a:rPr>
              <a:t>" name="verzenden"&gt;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&lt;/form&gt;</a:t>
            </a:r>
            <a:br>
              <a:rPr lang="nl-NL" altLang="nl-NL" dirty="0"/>
            </a:br>
            <a:r>
              <a:rPr lang="nl-NL" altLang="nl-NL" dirty="0"/>
              <a:t>&lt;?</a:t>
            </a:r>
            <a:r>
              <a:rPr lang="nl-NL" altLang="nl-NL" dirty="0" err="1"/>
              <a:t>php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} </a:t>
            </a:r>
            <a:r>
              <a:rPr lang="nl-NL" altLang="nl-NL" b="1" dirty="0" err="1">
                <a:solidFill>
                  <a:srgbClr val="FF0000"/>
                </a:solidFill>
              </a:rPr>
              <a:t>else</a:t>
            </a:r>
            <a:r>
              <a:rPr lang="nl-NL" altLang="nl-NL" b="1" dirty="0">
                <a:solidFill>
                  <a:srgbClr val="FF0000"/>
                </a:solidFill>
              </a:rPr>
              <a:t> {</a:t>
            </a:r>
            <a:br>
              <a:rPr lang="nl-NL" altLang="nl-NL" dirty="0"/>
            </a:br>
            <a:r>
              <a:rPr lang="nl-NL" altLang="nl-NL" dirty="0"/>
              <a:t>     $welkom = "&lt;h3&gt;Hartelijk welkom, {$_GET['voornaam']} </a:t>
            </a:r>
            <a:br>
              <a:rPr lang="nl-NL" altLang="nl-NL" dirty="0"/>
            </a:br>
            <a:r>
              <a:rPr lang="nl-NL" altLang="nl-NL" dirty="0"/>
              <a:t>					{$_GET['achternaam']}!&lt;/h3&gt;";</a:t>
            </a:r>
            <a:br>
              <a:rPr lang="nl-NL" altLang="nl-NL" dirty="0"/>
            </a:br>
            <a:r>
              <a:rPr lang="nl-NL" altLang="nl-NL" dirty="0"/>
              <a:t>     echo $welkom;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}</a:t>
            </a:r>
            <a:br>
              <a:rPr lang="nl-NL" altLang="nl-NL" dirty="0"/>
            </a:br>
            <a:r>
              <a:rPr lang="nl-NL" altLang="nl-NL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7582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E0167-4BC2-4F6C-93DC-659AB5F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FAC702-B0A0-4775-87A3-CB12F82EF1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82992"/>
            <a:ext cx="9144000" cy="371107"/>
          </a:xfrm>
        </p:spPr>
        <p:txBody>
          <a:bodyPr/>
          <a:lstStyle/>
          <a:p>
            <a:pPr>
              <a:tabLst>
                <a:tab pos="8609013" algn="r"/>
              </a:tabLst>
            </a:pPr>
            <a:r>
              <a:rPr lang="nl-NL" dirty="0"/>
              <a:t>Tijdelijk onthouden 	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session_start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 $_SESSION[]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session_destroy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nl-N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CB94B0-BD3E-4803-8056-6491004378A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2467" y="1163561"/>
            <a:ext cx="890769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b="1" dirty="0" err="1">
                <a:solidFill>
                  <a:srgbClr val="FF0000"/>
                </a:solidFill>
              </a:rPr>
              <a:t>session_start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 err="1"/>
              <a:t>if</a:t>
            </a:r>
            <a:r>
              <a:rPr lang="nl-NL" altLang="nl-NL" sz="1800" dirty="0"/>
              <a:t>( $_POST['user']=='Jan' &amp;&amp;	$_POST['password'] == "1234") {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>
                <a:solidFill>
                  <a:srgbClr val="FF0000"/>
                </a:solidFill>
              </a:rPr>
              <a:t>$_SESSION['user']</a:t>
            </a:r>
            <a:r>
              <a:rPr lang="nl-NL" altLang="nl-NL" sz="1800" dirty="0"/>
              <a:t> = _POST['user'];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>
                <a:solidFill>
                  <a:srgbClr val="FF0000"/>
                </a:solidFill>
              </a:rPr>
              <a:t>$_SESSION['</a:t>
            </a:r>
            <a:r>
              <a:rPr lang="nl-NL" altLang="nl-NL" sz="1800" b="1" dirty="0" err="1">
                <a:solidFill>
                  <a:srgbClr val="FF0000"/>
                </a:solidFill>
              </a:rPr>
              <a:t>paginasBezocht</a:t>
            </a:r>
            <a:r>
              <a:rPr lang="nl-NL" altLang="nl-NL" sz="1800" b="1" dirty="0">
                <a:solidFill>
                  <a:srgbClr val="FF0000"/>
                </a:solidFill>
              </a:rPr>
              <a:t>']</a:t>
            </a:r>
            <a:r>
              <a:rPr lang="nl-NL" altLang="nl-NL" sz="1800" dirty="0"/>
              <a:t> = 0;</a:t>
            </a:r>
            <a:br>
              <a:rPr lang="nl-NL" altLang="nl-NL" sz="1800" dirty="0"/>
            </a:br>
            <a:r>
              <a:rPr lang="nl-NL" altLang="nl-NL" sz="1800" dirty="0"/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A1EFBD9-756D-464A-9DC0-6692C2E5AB1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68288" y="3236360"/>
            <a:ext cx="8403101" cy="314389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&lt;?</a:t>
            </a:r>
            <a:r>
              <a:rPr lang="nl-NL" altLang="nl-NL" sz="1800" dirty="0" err="1"/>
              <a:t>php</a:t>
            </a:r>
            <a:r>
              <a:rPr lang="nl-NL" altLang="nl-NL" sz="1800" dirty="0"/>
              <a:t> 	</a:t>
            </a:r>
            <a:r>
              <a:rPr lang="nl-NL" altLang="nl-NL" sz="1800" b="1" dirty="0" err="1">
                <a:solidFill>
                  <a:srgbClr val="FF0000"/>
                </a:solidFill>
              </a:rPr>
              <a:t>session_start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	</a:t>
            </a:r>
            <a:r>
              <a:rPr lang="nl-NL" altLang="nl-NL" sz="1800" dirty="0" err="1"/>
              <a:t>if</a:t>
            </a:r>
            <a:r>
              <a:rPr lang="nl-NL" altLang="nl-NL" sz="1800" dirty="0"/>
              <a:t> (!</a:t>
            </a:r>
            <a:r>
              <a:rPr lang="nl-NL" altLang="nl-NL" sz="1800" dirty="0" err="1"/>
              <a:t>isset</a:t>
            </a:r>
            <a:r>
              <a:rPr lang="nl-NL" altLang="nl-NL" sz="1800" dirty="0"/>
              <a:t>($_SESSION['user'])){</a:t>
            </a:r>
            <a:br>
              <a:rPr lang="nl-NL" altLang="nl-NL" sz="1800" dirty="0"/>
            </a:br>
            <a:r>
              <a:rPr lang="nl-NL" altLang="nl-NL" sz="1800" dirty="0"/>
              <a:t>    		header('</a:t>
            </a:r>
            <a:r>
              <a:rPr lang="nl-NL" altLang="nl-NL" sz="1800" dirty="0" err="1"/>
              <a:t>Location</a:t>
            </a:r>
            <a:r>
              <a:rPr lang="nl-NL" altLang="nl-NL" sz="1800" dirty="0"/>
              <a:t>: </a:t>
            </a:r>
            <a:r>
              <a:rPr lang="nl-NL" altLang="nl-NL" sz="1800" dirty="0" err="1"/>
              <a:t>login.php</a:t>
            </a:r>
            <a:r>
              <a:rPr lang="nl-NL" altLang="nl-NL" sz="1800" dirty="0"/>
              <a:t>');</a:t>
            </a:r>
            <a:br>
              <a:rPr lang="nl-NL" altLang="nl-NL" sz="1800" dirty="0"/>
            </a:br>
            <a:r>
              <a:rPr lang="nl-NL" altLang="nl-NL" sz="1800" dirty="0"/>
              <a:t>    		</a:t>
            </a:r>
            <a:r>
              <a:rPr lang="nl-NL" altLang="nl-NL" sz="1800" b="1" dirty="0" err="1">
                <a:solidFill>
                  <a:srgbClr val="FF0000"/>
                </a:solidFill>
              </a:rPr>
              <a:t>session_destroy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  <a:br>
              <a:rPr lang="nl-NL" altLang="nl-NL" sz="1800" dirty="0"/>
            </a:br>
            <a:r>
              <a:rPr lang="nl-NL" altLang="nl-NL" sz="1800" dirty="0"/>
              <a:t>	} </a:t>
            </a:r>
            <a:r>
              <a:rPr lang="nl-NL" altLang="nl-NL" sz="1800" dirty="0" err="1"/>
              <a:t>else</a:t>
            </a:r>
            <a:r>
              <a:rPr lang="nl-NL" altLang="nl-NL" sz="1800" dirty="0"/>
              <a:t> {</a:t>
            </a:r>
            <a:br>
              <a:rPr lang="nl-NL" altLang="nl-NL" sz="1800" dirty="0"/>
            </a:br>
            <a:r>
              <a:rPr lang="nl-NL" altLang="nl-NL" sz="1800" dirty="0"/>
              <a:t>    		</a:t>
            </a:r>
            <a:r>
              <a:rPr lang="nl-NL" altLang="nl-NL" sz="1800" b="1" dirty="0">
                <a:solidFill>
                  <a:srgbClr val="FF0000"/>
                </a:solidFill>
              </a:rPr>
              <a:t>$_SESSION['</a:t>
            </a:r>
            <a:r>
              <a:rPr lang="nl-NL" altLang="nl-NL" sz="1800" b="1" dirty="0" err="1">
                <a:solidFill>
                  <a:srgbClr val="FF0000"/>
                </a:solidFill>
              </a:rPr>
              <a:t>paginasBezocht</a:t>
            </a:r>
            <a:r>
              <a:rPr lang="nl-NL" altLang="nl-NL" sz="1800" b="1" dirty="0">
                <a:solidFill>
                  <a:srgbClr val="FF0000"/>
                </a:solidFill>
              </a:rPr>
              <a:t>']++;    </a:t>
            </a:r>
            <a:r>
              <a:rPr lang="nl-NL" altLang="nl-NL" sz="1800" dirty="0"/>
              <a:t>    ?&gt;</a:t>
            </a:r>
            <a:br>
              <a:rPr lang="nl-NL" altLang="nl-NL" dirty="0"/>
            </a:br>
            <a:r>
              <a:rPr lang="nl-NL" altLang="nl-NL" dirty="0"/>
              <a:t>		</a:t>
            </a: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&lt;!DOCTYPE html&gt;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		&lt;html lang="nl"&gt;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 			...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		&lt;/html&gt;</a:t>
            </a:r>
            <a:br>
              <a:rPr lang="nl-NL" altLang="nl-NL" dirty="0"/>
            </a:br>
            <a:r>
              <a:rPr lang="nl-NL" altLang="nl-NL" sz="1800" dirty="0"/>
              <a:t>&lt;?</a:t>
            </a:r>
            <a:r>
              <a:rPr lang="nl-NL" altLang="nl-NL" sz="1800" dirty="0" err="1"/>
              <a:t>php</a:t>
            </a:r>
            <a:r>
              <a:rPr lang="nl-NL" altLang="nl-NL" sz="1800" dirty="0"/>
              <a:t> } ?&gt;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953341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Diavoorstelling (4:3)</PresentationFormat>
  <Paragraphs>45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Kantoorthema</vt:lpstr>
      <vt:lpstr>PowerPoint-presentatie</vt:lpstr>
      <vt:lpstr>Inhoud - PHP 5</vt:lpstr>
      <vt:lpstr>Het formulier</vt:lpstr>
      <vt:lpstr>GET query string en superglobal</vt:lpstr>
      <vt:lpstr>Formulier elementen en attributen</vt:lpstr>
      <vt:lpstr>POST superglobal</vt:lpstr>
      <vt:lpstr>Formulier en verwerking in één</vt:lpstr>
      <vt:lpstr>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2018-12-19T09:23:32Z</dcterms:modified>
</cp:coreProperties>
</file>