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9B9C-564B-49E5-BDA0-F65AA7D61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A71ABA2-7C3E-4D1A-9E3E-E52E287D4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091ECE69-025B-4692-9276-ACA7C31D9B7F}"/>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37A82EB4-6073-4D41-8086-C5C65A81161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EE2A454-3A06-4BD9-A021-F3043F553347}"/>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96868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8BCF-A0B6-4A35-8126-10DB74C88FF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EC97F59-10FD-4BF3-BEC4-F673886B28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487CBFA-B1A4-46A2-A6D9-19BA1BB52689}"/>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AB0285F3-D738-4C9D-AD79-BD3D19A60D9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A8A7FB4-70EC-4F61-BEA1-4D6A5A64A2F5}"/>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29801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4A6BD-9810-4D54-BB25-24B1B9E82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9F443C4-98D1-40A4-AB15-8C662EEB4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73B08AD-C485-4E6D-9B5A-ADA5FFC521F0}"/>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82072BF3-68C7-46D9-8599-6FBDEBFDEE0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2BB7410-9959-471C-B9B5-54371BDE6426}"/>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34337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F3F-25AD-4757-A479-BB1D1A3B48C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EC0157D-8BDF-4D44-9E6E-E9D9A37AC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44A2CD2-44B5-4A7D-9D3B-D86A9C11F1AA}"/>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249B557A-61F9-44C7-9E71-28C2A8138DF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088FF59-F3D6-48BA-B85D-47CCFAE7AC5A}"/>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87528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F704-C63A-4A52-B8B8-523761949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011CCDCC-B933-4BB7-A76A-27C8E53B0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7A1D-AFAC-4BBF-B7E0-B2C31FF802A9}"/>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25A7A680-C801-4B3A-9D97-FA64861409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008ECEE-3FD9-44CB-8E78-7858DF0967F6}"/>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154494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8418-E1FD-4C9D-87F0-37B08F8922D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E9E0281-1011-4C12-ADBB-4AD758E40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D188938-66FD-4498-B271-CADF86CC2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1134A411-C618-476B-8DE6-E62EF42BFE90}"/>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6" name="Footer Placeholder 5">
            <a:extLst>
              <a:ext uri="{FF2B5EF4-FFF2-40B4-BE49-F238E27FC236}">
                <a16:creationId xmlns:a16="http://schemas.microsoft.com/office/drawing/2014/main" id="{C570903E-2BA9-4811-962D-8B21523EB20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2060361-021A-449B-B830-72C0120B1BCD}"/>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11600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7CDC-A166-4DD2-843A-30BB05FCEF7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3A782EB1-B2B1-4B11-BBA4-E46BBF335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71223-79F0-4CEC-865B-08ADE3FBF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69DB90B9-91A2-420F-BF47-D197086F9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4B22F-E51C-47A0-B236-0F4DB25FC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5EC4AF8-75AD-4DA3-9683-A6125D656FCB}"/>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8" name="Footer Placeholder 7">
            <a:extLst>
              <a:ext uri="{FF2B5EF4-FFF2-40B4-BE49-F238E27FC236}">
                <a16:creationId xmlns:a16="http://schemas.microsoft.com/office/drawing/2014/main" id="{3DA7A2E1-F106-46E0-92A3-59B1A0B3F1A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4DE10C60-6F43-4EAE-9F08-34E86175E30F}"/>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307839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D912-1541-4F0F-A3E8-194270B2C00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8161A02-A9DA-4B05-81D6-DAF0D8C573BC}"/>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4" name="Footer Placeholder 3">
            <a:extLst>
              <a:ext uri="{FF2B5EF4-FFF2-40B4-BE49-F238E27FC236}">
                <a16:creationId xmlns:a16="http://schemas.microsoft.com/office/drawing/2014/main" id="{894DD755-A66D-4645-900C-B610E2BD247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42AF8DF6-1556-4737-9F3E-0E4EDD5FFE96}"/>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308546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642CA-90FB-4A69-82C0-9A81B197344B}"/>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3" name="Footer Placeholder 2">
            <a:extLst>
              <a:ext uri="{FF2B5EF4-FFF2-40B4-BE49-F238E27FC236}">
                <a16:creationId xmlns:a16="http://schemas.microsoft.com/office/drawing/2014/main" id="{7995F8F9-2B7C-4B21-B8E7-AC3854BAFB0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110E0033-4358-40EC-A289-70A1319116E5}"/>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132506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3B43-73F8-4B01-8D2B-7B997B292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1728DC9-3077-4414-A392-FEEDDF96E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3FB81ED0-240A-4D0B-969E-5F895C928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69580-2FCA-4CD8-984A-EB5C6B1A7081}"/>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6" name="Footer Placeholder 5">
            <a:extLst>
              <a:ext uri="{FF2B5EF4-FFF2-40B4-BE49-F238E27FC236}">
                <a16:creationId xmlns:a16="http://schemas.microsoft.com/office/drawing/2014/main" id="{56A4216D-A56A-4A52-93BF-C1ACB75DDCC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9C9EBFF-5DAF-4B05-AEBD-6A09056F4165}"/>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211183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6F35-F141-42B3-82F7-5818A75EF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4213EC98-EEBD-4E4B-B0BA-035FB6ACCA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789DDE3-C878-44B8-8345-10072446A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706AE-16AF-4F5D-9D92-89BF4BA45A38}"/>
              </a:ext>
            </a:extLst>
          </p:cNvPr>
          <p:cNvSpPr>
            <a:spLocks noGrp="1"/>
          </p:cNvSpPr>
          <p:nvPr>
            <p:ph type="dt" sz="half" idx="10"/>
          </p:nvPr>
        </p:nvSpPr>
        <p:spPr/>
        <p:txBody>
          <a:bodyPr/>
          <a:lstStyle/>
          <a:p>
            <a:fld id="{9EA87CDC-3BD7-4BA1-900C-00C4D893F586}" type="datetimeFigureOut">
              <a:rPr lang="en-KE" smtClean="0"/>
              <a:t>04/11/2021</a:t>
            </a:fld>
            <a:endParaRPr lang="en-KE"/>
          </a:p>
        </p:txBody>
      </p:sp>
      <p:sp>
        <p:nvSpPr>
          <p:cNvPr id="6" name="Footer Placeholder 5">
            <a:extLst>
              <a:ext uri="{FF2B5EF4-FFF2-40B4-BE49-F238E27FC236}">
                <a16:creationId xmlns:a16="http://schemas.microsoft.com/office/drawing/2014/main" id="{FED9BA64-8B19-4C61-8832-8BDF3FD170F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79D2B68-DB1F-4E95-8400-FCA2B05ADD95}"/>
              </a:ext>
            </a:extLst>
          </p:cNvPr>
          <p:cNvSpPr>
            <a:spLocks noGrp="1"/>
          </p:cNvSpPr>
          <p:nvPr>
            <p:ph type="sldNum" sz="quarter" idx="12"/>
          </p:nvPr>
        </p:nvSpPr>
        <p:spPr/>
        <p:txBody>
          <a:bodyPr/>
          <a:lstStyle/>
          <a:p>
            <a:fld id="{646037B4-6E40-4067-9EEC-7482824C7A47}" type="slidenum">
              <a:rPr lang="en-KE" smtClean="0"/>
              <a:t>‹#›</a:t>
            </a:fld>
            <a:endParaRPr lang="en-KE"/>
          </a:p>
        </p:txBody>
      </p:sp>
    </p:spTree>
    <p:extLst>
      <p:ext uri="{BB962C8B-B14F-4D97-AF65-F5344CB8AC3E}">
        <p14:creationId xmlns:p14="http://schemas.microsoft.com/office/powerpoint/2010/main" val="81341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F217D-30C4-49EF-97A4-9DFDD7664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07A6EF1-C823-4063-9276-E2B389101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D89018-0C62-410D-9B4B-68F1B651F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87CDC-3BD7-4BA1-900C-00C4D893F586}" type="datetimeFigureOut">
              <a:rPr lang="en-KE" smtClean="0"/>
              <a:t>04/11/2021</a:t>
            </a:fld>
            <a:endParaRPr lang="en-KE"/>
          </a:p>
        </p:txBody>
      </p:sp>
      <p:sp>
        <p:nvSpPr>
          <p:cNvPr id="5" name="Footer Placeholder 4">
            <a:extLst>
              <a:ext uri="{FF2B5EF4-FFF2-40B4-BE49-F238E27FC236}">
                <a16:creationId xmlns:a16="http://schemas.microsoft.com/office/drawing/2014/main" id="{729A7B2C-9B60-4650-9A9E-FF09192C8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F30149C-C9AB-4630-8BCD-51056CFA6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37B4-6E40-4067-9EEC-7482824C7A47}" type="slidenum">
              <a:rPr lang="en-KE" smtClean="0"/>
              <a:t>‹#›</a:t>
            </a:fld>
            <a:endParaRPr lang="en-KE"/>
          </a:p>
        </p:txBody>
      </p:sp>
    </p:spTree>
    <p:extLst>
      <p:ext uri="{BB962C8B-B14F-4D97-AF65-F5344CB8AC3E}">
        <p14:creationId xmlns:p14="http://schemas.microsoft.com/office/powerpoint/2010/main" val="39923441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51A48C-07D2-4D96-86E8-9D6B6151A802}"/>
              </a:ext>
            </a:extLst>
          </p:cNvPr>
          <p:cNvSpPr txBox="1"/>
          <p:nvPr/>
        </p:nvSpPr>
        <p:spPr>
          <a:xfrm>
            <a:off x="1087581" y="1131332"/>
            <a:ext cx="10016837" cy="4955203"/>
          </a:xfrm>
          <a:prstGeom prst="rect">
            <a:avLst/>
          </a:prstGeom>
          <a:noFill/>
          <a:ln>
            <a:noFill/>
          </a:ln>
        </p:spPr>
        <p:txBody>
          <a:bodyPr wrap="square" rtlCol="0">
            <a:spAutoFit/>
          </a:bodyPr>
          <a:lstStyle/>
          <a:p>
            <a:r>
              <a:rPr lang="en-US" sz="3600" b="1" dirty="0">
                <a:solidFill>
                  <a:schemeClr val="tx1"/>
                </a:solidFill>
              </a:rPr>
              <a:t>                                    Project title:</a:t>
            </a:r>
          </a:p>
          <a:p>
            <a:endParaRPr lang="en-US" sz="3600" b="1" dirty="0"/>
          </a:p>
          <a:p>
            <a:r>
              <a:rPr lang="en-US" sz="3200" b="1" dirty="0">
                <a:solidFill>
                  <a:schemeClr val="tx1"/>
                </a:solidFill>
              </a:rPr>
              <a:t> </a:t>
            </a:r>
            <a:r>
              <a:rPr lang="en-US" sz="3200" u="sng" dirty="0">
                <a:solidFill>
                  <a:schemeClr val="tx1"/>
                </a:solidFill>
              </a:rPr>
              <a:t>Design &amp; development of an </a:t>
            </a:r>
            <a:r>
              <a:rPr lang="en-US" sz="3200" u="sng" dirty="0">
                <a:cs typeface="Calibri" pitchFamily="34" charset="0"/>
              </a:rPr>
              <a:t>Flight </a:t>
            </a:r>
            <a:r>
              <a:rPr lang="en-US" sz="3200" u="sng" dirty="0">
                <a:solidFill>
                  <a:schemeClr val="tx1"/>
                </a:solidFill>
                <a:cs typeface="Calibri" pitchFamily="34" charset="0"/>
              </a:rPr>
              <a:t>Booking System.</a:t>
            </a:r>
          </a:p>
          <a:p>
            <a:pPr algn="just"/>
            <a:r>
              <a:rPr lang="en-US" sz="3600" dirty="0">
                <a:cs typeface="Calibri" pitchFamily="34" charset="0"/>
              </a:rPr>
              <a:t>  </a:t>
            </a:r>
            <a:r>
              <a:rPr lang="en-US" sz="2400" dirty="0">
                <a:cs typeface="Calibri" pitchFamily="34" charset="0"/>
              </a:rPr>
              <a:t>All aspect captured in this presentation is all of what the system will manage to do.</a:t>
            </a:r>
            <a:endParaRPr lang="en-US" sz="2400" dirty="0">
              <a:solidFill>
                <a:schemeClr val="tx1"/>
              </a:solidFill>
              <a:cs typeface="Calibri" pitchFamily="34" charset="0"/>
            </a:endParaRPr>
          </a:p>
          <a:p>
            <a:endParaRPr lang="en-US" sz="3200" b="1" dirty="0">
              <a:cs typeface="Calibri" pitchFamily="34" charset="0"/>
            </a:endParaRPr>
          </a:p>
          <a:p>
            <a:endParaRPr lang="en-US" sz="3600" b="1" dirty="0">
              <a:cs typeface="Calibri" pitchFamily="34" charset="0"/>
            </a:endParaRPr>
          </a:p>
          <a:p>
            <a:endParaRPr lang="en-US" sz="3600" b="1" dirty="0">
              <a:cs typeface="Calibri" pitchFamily="34" charset="0"/>
            </a:endParaRPr>
          </a:p>
          <a:p>
            <a:br>
              <a:rPr lang="en-US" b="1" dirty="0"/>
            </a:br>
            <a:endParaRPr lang="en-GB" dirty="0"/>
          </a:p>
        </p:txBody>
      </p:sp>
    </p:spTree>
    <p:extLst>
      <p:ext uri="{BB962C8B-B14F-4D97-AF65-F5344CB8AC3E}">
        <p14:creationId xmlns:p14="http://schemas.microsoft.com/office/powerpoint/2010/main" val="158532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A2F4DF-E748-41E4-9D3E-5D6445C6A7E4}"/>
              </a:ext>
            </a:extLst>
          </p:cNvPr>
          <p:cNvSpPr txBox="1"/>
          <p:nvPr/>
        </p:nvSpPr>
        <p:spPr>
          <a:xfrm>
            <a:off x="124691" y="147191"/>
            <a:ext cx="10598727" cy="1077218"/>
          </a:xfrm>
          <a:prstGeom prst="rect">
            <a:avLst/>
          </a:prstGeom>
          <a:noFill/>
        </p:spPr>
        <p:txBody>
          <a:bodyPr wrap="square">
            <a:spAutoFit/>
          </a:bodyPr>
          <a:lstStyle/>
          <a:p>
            <a:r>
              <a:rPr lang="en-US" sz="3200" dirty="0">
                <a:solidFill>
                  <a:schemeClr val="tx1"/>
                </a:solidFill>
              </a:rPr>
              <a:t>View Temperatures for different locations</a:t>
            </a:r>
          </a:p>
          <a:p>
            <a:endParaRPr lang="en-US" sz="3200" dirty="0">
              <a:solidFill>
                <a:schemeClr val="tx1"/>
              </a:solidFill>
            </a:endParaRPr>
          </a:p>
        </p:txBody>
      </p:sp>
      <p:pic>
        <p:nvPicPr>
          <p:cNvPr id="5" name="Picture 4">
            <a:extLst>
              <a:ext uri="{FF2B5EF4-FFF2-40B4-BE49-F238E27FC236}">
                <a16:creationId xmlns:a16="http://schemas.microsoft.com/office/drawing/2014/main" id="{4CAAB708-B8CE-496D-B0E9-3167C8288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582"/>
            <a:ext cx="12192000" cy="6149744"/>
          </a:xfrm>
          <a:prstGeom prst="rect">
            <a:avLst/>
          </a:prstGeom>
        </p:spPr>
      </p:pic>
    </p:spTree>
    <p:extLst>
      <p:ext uri="{BB962C8B-B14F-4D97-AF65-F5344CB8AC3E}">
        <p14:creationId xmlns:p14="http://schemas.microsoft.com/office/powerpoint/2010/main" val="268786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22A403-EA00-416A-8644-B305CEEAA427}"/>
              </a:ext>
            </a:extLst>
          </p:cNvPr>
          <p:cNvSpPr txBox="1"/>
          <p:nvPr/>
        </p:nvSpPr>
        <p:spPr>
          <a:xfrm>
            <a:off x="249382" y="371933"/>
            <a:ext cx="9628909" cy="3447098"/>
          </a:xfrm>
          <a:prstGeom prst="rect">
            <a:avLst/>
          </a:prstGeom>
          <a:noFill/>
        </p:spPr>
        <p:txBody>
          <a:bodyPr wrap="square">
            <a:spAutoFit/>
          </a:bodyPr>
          <a:lstStyle/>
          <a:p>
            <a:r>
              <a:rPr lang="en-US" sz="3200" dirty="0">
                <a:solidFill>
                  <a:schemeClr val="tx1"/>
                </a:solidFill>
              </a:rPr>
              <a:t>Admin page</a:t>
            </a:r>
          </a:p>
          <a:p>
            <a:pPr marL="285750" indent="-285750">
              <a:buFont typeface="Arial" panose="020B0604020202020204" pitchFamily="34" charset="0"/>
              <a:buChar char="•"/>
            </a:pPr>
            <a:r>
              <a:rPr lang="en-US" sz="2400" dirty="0">
                <a:solidFill>
                  <a:schemeClr val="tx1"/>
                </a:solidFill>
              </a:rPr>
              <a:t>Admin can add flight schedule here by giving value(Choose flight, Choose Route, Departure time/date).</a:t>
            </a:r>
          </a:p>
          <a:p>
            <a:pPr marL="285750" indent="-285750">
              <a:buFont typeface="Arial" panose="020B0604020202020204" pitchFamily="34" charset="0"/>
              <a:buChar char="•"/>
            </a:pPr>
            <a:r>
              <a:rPr lang="en-US" sz="2400" dirty="0">
                <a:solidFill>
                  <a:schemeClr val="tx1"/>
                </a:solidFill>
              </a:rPr>
              <a:t>Admin can view report here about Airport status, Total booking, Total booking cancelled, Flights.</a:t>
            </a:r>
          </a:p>
          <a:p>
            <a:pPr marL="285750" indent="-285750">
              <a:buFont typeface="Arial" panose="020B0604020202020204" pitchFamily="34" charset="0"/>
              <a:buChar char="•"/>
            </a:pPr>
            <a:r>
              <a:rPr lang="en-US" sz="2400" dirty="0"/>
              <a:t>Admin also can access user data and status. Admin can change  the status of a particular user by making.</a:t>
            </a:r>
            <a:endParaRPr lang="en-KE" sz="2400" dirty="0"/>
          </a:p>
          <a:p>
            <a:pPr marL="285750" indent="-285750">
              <a:buFont typeface="Arial" panose="020B0604020202020204" pitchFamily="34" charset="0"/>
              <a:buChar char="•"/>
            </a:pPr>
            <a:endParaRPr lang="en-US" sz="2400" dirty="0">
              <a:solidFill>
                <a:schemeClr val="tx1"/>
              </a:solidFill>
            </a:endParaRPr>
          </a:p>
          <a:p>
            <a:pPr marL="285750" indent="-285750">
              <a:buFont typeface="Arial" panose="020B0604020202020204" pitchFamily="34" charset="0"/>
              <a:buChar char="•"/>
            </a:pPr>
            <a:endParaRPr lang="en-KE" dirty="0"/>
          </a:p>
        </p:txBody>
      </p:sp>
    </p:spTree>
    <p:extLst>
      <p:ext uri="{BB962C8B-B14F-4D97-AF65-F5344CB8AC3E}">
        <p14:creationId xmlns:p14="http://schemas.microsoft.com/office/powerpoint/2010/main" val="354381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24D60-CF27-4EBD-8387-59F52E4745A8}"/>
              </a:ext>
            </a:extLst>
          </p:cNvPr>
          <p:cNvSpPr txBox="1"/>
          <p:nvPr/>
        </p:nvSpPr>
        <p:spPr>
          <a:xfrm>
            <a:off x="720437" y="1327896"/>
            <a:ext cx="8340436" cy="677108"/>
          </a:xfrm>
          <a:prstGeom prst="rect">
            <a:avLst/>
          </a:prstGeom>
          <a:noFill/>
        </p:spPr>
        <p:txBody>
          <a:bodyPr wrap="square">
            <a:spAutoFit/>
          </a:bodyPr>
          <a:lstStyle/>
          <a:p>
            <a:br>
              <a:rPr lang="en-US" sz="2000" dirty="0">
                <a:solidFill>
                  <a:schemeClr val="tx1"/>
                </a:solidFill>
              </a:rPr>
            </a:br>
            <a:endParaRPr lang="en-KE" dirty="0"/>
          </a:p>
        </p:txBody>
      </p:sp>
      <p:pic>
        <p:nvPicPr>
          <p:cNvPr id="5" name="Picture 4">
            <a:extLst>
              <a:ext uri="{FF2B5EF4-FFF2-40B4-BE49-F238E27FC236}">
                <a16:creationId xmlns:a16="http://schemas.microsoft.com/office/drawing/2014/main" id="{487E931E-5D28-4D73-89AE-AEDDA250C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71501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3A675-D233-47B8-AC9A-953E231F2CA4}"/>
              </a:ext>
            </a:extLst>
          </p:cNvPr>
          <p:cNvSpPr txBox="1"/>
          <p:nvPr/>
        </p:nvSpPr>
        <p:spPr>
          <a:xfrm>
            <a:off x="235528" y="127061"/>
            <a:ext cx="6096000" cy="584775"/>
          </a:xfrm>
          <a:prstGeom prst="rect">
            <a:avLst/>
          </a:prstGeom>
          <a:noFill/>
        </p:spPr>
        <p:txBody>
          <a:bodyPr wrap="square">
            <a:spAutoFit/>
          </a:bodyPr>
          <a:lstStyle/>
          <a:p>
            <a:r>
              <a:rPr lang="en-US" sz="3200" dirty="0"/>
              <a:t>Footer</a:t>
            </a:r>
            <a:endParaRPr lang="en-KE" sz="3200" dirty="0"/>
          </a:p>
        </p:txBody>
      </p:sp>
      <p:pic>
        <p:nvPicPr>
          <p:cNvPr id="7" name="Picture 6">
            <a:extLst>
              <a:ext uri="{FF2B5EF4-FFF2-40B4-BE49-F238E27FC236}">
                <a16:creationId xmlns:a16="http://schemas.microsoft.com/office/drawing/2014/main" id="{519D984C-64BF-44CC-ADC9-09E8F5143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545"/>
            <a:ext cx="12192000" cy="5955781"/>
          </a:xfrm>
          <a:prstGeom prst="rect">
            <a:avLst/>
          </a:prstGeom>
        </p:spPr>
      </p:pic>
    </p:spTree>
    <p:extLst>
      <p:ext uri="{BB962C8B-B14F-4D97-AF65-F5344CB8AC3E}">
        <p14:creationId xmlns:p14="http://schemas.microsoft.com/office/powerpoint/2010/main" val="774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BD07A-15AD-4AF6-8D84-B8B770D61748}"/>
              </a:ext>
            </a:extLst>
          </p:cNvPr>
          <p:cNvSpPr txBox="1"/>
          <p:nvPr/>
        </p:nvSpPr>
        <p:spPr>
          <a:xfrm>
            <a:off x="235528" y="337012"/>
            <a:ext cx="9767454" cy="1600438"/>
          </a:xfrm>
          <a:prstGeom prst="rect">
            <a:avLst/>
          </a:prstGeom>
          <a:noFill/>
        </p:spPr>
        <p:txBody>
          <a:bodyPr wrap="square">
            <a:spAutoFit/>
          </a:bodyPr>
          <a:lstStyle/>
          <a:p>
            <a:r>
              <a:rPr lang="en-US" sz="3200" dirty="0">
                <a:solidFill>
                  <a:schemeClr val="tx1"/>
                </a:solidFill>
              </a:rPr>
              <a:t>Contact Page</a:t>
            </a:r>
          </a:p>
          <a:p>
            <a:br>
              <a:rPr lang="en-US" dirty="0">
                <a:solidFill>
                  <a:schemeClr val="tx1"/>
                </a:solidFill>
              </a:rPr>
            </a:br>
            <a:r>
              <a:rPr lang="en-US" sz="2400" dirty="0">
                <a:solidFill>
                  <a:schemeClr val="tx1"/>
                </a:solidFill>
              </a:rPr>
              <a:t>In this page user can contact with admin for any inquiry or suggestion. User can mail admin using his/her email, user name with specific subject.</a:t>
            </a:r>
            <a:endParaRPr lang="en-KE" dirty="0"/>
          </a:p>
        </p:txBody>
      </p:sp>
      <p:pic>
        <p:nvPicPr>
          <p:cNvPr id="5" name="Picture 4">
            <a:extLst>
              <a:ext uri="{FF2B5EF4-FFF2-40B4-BE49-F238E27FC236}">
                <a16:creationId xmlns:a16="http://schemas.microsoft.com/office/drawing/2014/main" id="{609BD20A-9389-4FE7-9091-7D570AAA9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2145"/>
            <a:ext cx="12192000" cy="4862946"/>
          </a:xfrm>
          <a:prstGeom prst="rect">
            <a:avLst/>
          </a:prstGeom>
        </p:spPr>
      </p:pic>
    </p:spTree>
    <p:extLst>
      <p:ext uri="{BB962C8B-B14F-4D97-AF65-F5344CB8AC3E}">
        <p14:creationId xmlns:p14="http://schemas.microsoft.com/office/powerpoint/2010/main" val="3417141779"/>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2BB2E-6B8B-4542-B21D-C9DAA2D985E3}"/>
              </a:ext>
            </a:extLst>
          </p:cNvPr>
          <p:cNvSpPr txBox="1"/>
          <p:nvPr/>
        </p:nvSpPr>
        <p:spPr>
          <a:xfrm>
            <a:off x="2784764" y="3244334"/>
            <a:ext cx="6096000" cy="1569660"/>
          </a:xfrm>
          <a:prstGeom prst="rect">
            <a:avLst/>
          </a:prstGeom>
          <a:noFill/>
        </p:spPr>
        <p:txBody>
          <a:bodyPr wrap="square">
            <a:spAutoFit/>
          </a:bodyPr>
          <a:lstStyle/>
          <a:p>
            <a:r>
              <a:rPr lang="en-US" sz="9600" dirty="0">
                <a:solidFill>
                  <a:schemeClr val="tx1"/>
                </a:solidFill>
              </a:rPr>
              <a:t>Thank You</a:t>
            </a:r>
            <a:endParaRPr lang="en-KE" sz="9600" dirty="0"/>
          </a:p>
        </p:txBody>
      </p:sp>
    </p:spTree>
    <p:extLst>
      <p:ext uri="{BB962C8B-B14F-4D97-AF65-F5344CB8AC3E}">
        <p14:creationId xmlns:p14="http://schemas.microsoft.com/office/powerpoint/2010/main" val="308519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E0970-45D3-4EF0-9266-00EAC6E046C9}"/>
              </a:ext>
            </a:extLst>
          </p:cNvPr>
          <p:cNvSpPr txBox="1"/>
          <p:nvPr/>
        </p:nvSpPr>
        <p:spPr>
          <a:xfrm>
            <a:off x="1011382" y="1219200"/>
            <a:ext cx="10571018" cy="4647426"/>
          </a:xfrm>
          <a:prstGeom prst="rect">
            <a:avLst/>
          </a:prstGeom>
          <a:noFill/>
        </p:spPr>
        <p:txBody>
          <a:bodyPr wrap="square" rtlCol="0">
            <a:spAutoFit/>
          </a:bodyPr>
          <a:lstStyle/>
          <a:p>
            <a:r>
              <a:rPr lang="en-GB" sz="2000" dirty="0"/>
              <a:t>Online Flight Ticketing is a kind of user assistance where customers can reserve tickets for flight in online. This is an easy method which saves a lot of time. This project entitled design and implement of  an air ticket reservation system can be applicable to any airlines. The feature of this system will be similar as a common ticketing system. </a:t>
            </a:r>
          </a:p>
          <a:p>
            <a:endParaRPr lang="en-GB" sz="2800" dirty="0"/>
          </a:p>
          <a:p>
            <a:r>
              <a:rPr lang="en-GB" sz="2800" dirty="0"/>
              <a:t> </a:t>
            </a:r>
            <a:r>
              <a:rPr lang="en-GB" sz="2000" dirty="0"/>
              <a:t>As a user :</a:t>
            </a:r>
          </a:p>
          <a:p>
            <a:pPr marL="342900" indent="-342900">
              <a:buFont typeface="+mj-lt"/>
              <a:buAutoNum type="arabicPeriod"/>
            </a:pPr>
            <a:r>
              <a:rPr lang="en-GB" sz="2000" dirty="0"/>
              <a:t> You can view the schedule</a:t>
            </a:r>
          </a:p>
          <a:p>
            <a:pPr marL="342900" indent="-342900">
              <a:buFont typeface="+mj-lt"/>
              <a:buAutoNum type="arabicPeriod"/>
            </a:pPr>
            <a:r>
              <a:rPr lang="en-GB" sz="2000" dirty="0"/>
              <a:t>You can reserve ticket</a:t>
            </a:r>
          </a:p>
          <a:p>
            <a:pPr marL="342900" indent="-342900">
              <a:buFont typeface="+mj-lt"/>
              <a:buAutoNum type="arabicPeriod"/>
            </a:pPr>
            <a:r>
              <a:rPr lang="en-GB" sz="2000" dirty="0"/>
              <a:t>You can cancel your reservation</a:t>
            </a:r>
          </a:p>
          <a:p>
            <a:pPr marL="342900" indent="-342900">
              <a:buFont typeface="+mj-lt"/>
              <a:buAutoNum type="arabicPeriod"/>
            </a:pPr>
            <a:r>
              <a:rPr lang="en-GB" sz="2000" dirty="0"/>
              <a:t>You can confirm your reservation</a:t>
            </a:r>
          </a:p>
          <a:p>
            <a:pPr marL="342900" indent="-342900">
              <a:buFont typeface="+mj-lt"/>
              <a:buAutoNum type="arabicPeriod"/>
            </a:pPr>
            <a:r>
              <a:rPr lang="en-GB" sz="2000" dirty="0"/>
              <a:t>Can view weather for the next 5 days</a:t>
            </a:r>
          </a:p>
          <a:p>
            <a:pPr marL="342900" indent="-342900">
              <a:buFont typeface="+mj-lt"/>
              <a:buAutoNum type="arabicPeriod"/>
            </a:pPr>
            <a:r>
              <a:rPr lang="en-GB" sz="2000" dirty="0"/>
              <a:t>Can view the availability of a flight</a:t>
            </a:r>
          </a:p>
          <a:p>
            <a:pPr marL="342900" indent="-342900">
              <a:buFont typeface="+mj-lt"/>
              <a:buAutoNum type="arabicPeriod"/>
            </a:pPr>
            <a:r>
              <a:rPr lang="en-GB" sz="2000" dirty="0"/>
              <a:t>Recommended hotels for you</a:t>
            </a:r>
          </a:p>
          <a:p>
            <a:pPr marL="342900" indent="-342900">
              <a:buFont typeface="+mj-lt"/>
              <a:buAutoNum type="arabicPeriod"/>
            </a:pPr>
            <a:endParaRPr lang="en-GB" sz="2000" dirty="0"/>
          </a:p>
        </p:txBody>
      </p:sp>
    </p:spTree>
    <p:extLst>
      <p:ext uri="{BB962C8B-B14F-4D97-AF65-F5344CB8AC3E}">
        <p14:creationId xmlns:p14="http://schemas.microsoft.com/office/powerpoint/2010/main" val="401514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D293-7E92-4730-B944-E7372B47766E}"/>
              </a:ext>
            </a:extLst>
          </p:cNvPr>
          <p:cNvSpPr txBox="1">
            <a:spLocks/>
          </p:cNvSpPr>
          <p:nvPr/>
        </p:nvSpPr>
        <p:spPr>
          <a:xfrm>
            <a:off x="1371599" y="946110"/>
            <a:ext cx="7406640" cy="8414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Required Software </a:t>
            </a:r>
          </a:p>
        </p:txBody>
      </p:sp>
      <p:sp>
        <p:nvSpPr>
          <p:cNvPr id="4" name="TextBox 3">
            <a:extLst>
              <a:ext uri="{FF2B5EF4-FFF2-40B4-BE49-F238E27FC236}">
                <a16:creationId xmlns:a16="http://schemas.microsoft.com/office/drawing/2014/main" id="{6895802B-1A0F-4B8C-AE5F-9F3AA4872717}"/>
              </a:ext>
            </a:extLst>
          </p:cNvPr>
          <p:cNvSpPr txBox="1"/>
          <p:nvPr/>
        </p:nvSpPr>
        <p:spPr>
          <a:xfrm>
            <a:off x="1371599" y="1505396"/>
            <a:ext cx="9836727" cy="3877985"/>
          </a:xfrm>
          <a:prstGeom prst="rect">
            <a:avLst/>
          </a:prstGeom>
          <a:noFill/>
        </p:spPr>
        <p:txBody>
          <a:bodyPr wrap="square">
            <a:spAutoFit/>
          </a:bodyPr>
          <a:lstStyle/>
          <a:p>
            <a:pPr>
              <a:buFont typeface="Wingdings" pitchFamily="2" charset="2"/>
              <a:buChar char="v"/>
            </a:pPr>
            <a:r>
              <a:rPr lang="en-US" sz="1800" dirty="0">
                <a:solidFill>
                  <a:schemeClr val="tx1"/>
                </a:solidFill>
              </a:rPr>
              <a:t> Windows 7 and Above </a:t>
            </a:r>
          </a:p>
          <a:p>
            <a:pPr>
              <a:buFont typeface="Wingdings" pitchFamily="2" charset="2"/>
              <a:buChar char="v"/>
            </a:pPr>
            <a:r>
              <a:rPr lang="en-US" dirty="0"/>
              <a:t>Visual Studio Code</a:t>
            </a:r>
            <a:endParaRPr lang="en-US" sz="1800" dirty="0">
              <a:solidFill>
                <a:schemeClr val="tx1"/>
              </a:solidFill>
            </a:endParaRPr>
          </a:p>
          <a:p>
            <a:pPr>
              <a:buFont typeface="Wingdings" pitchFamily="2" charset="2"/>
              <a:buChar char="v"/>
            </a:pPr>
            <a:r>
              <a:rPr lang="en-US" sz="1800" dirty="0">
                <a:solidFill>
                  <a:schemeClr val="tx1"/>
                </a:solidFill>
              </a:rPr>
              <a:t>Browser: Mozilla Firefox, google chrome ,opera ,internet explorer</a:t>
            </a:r>
          </a:p>
          <a:p>
            <a:pPr>
              <a:buFont typeface="Wingdings" pitchFamily="2" charset="2"/>
              <a:buChar char="v"/>
            </a:pPr>
            <a:r>
              <a:rPr lang="en-US" dirty="0"/>
              <a:t>Django virtual environment.</a:t>
            </a:r>
            <a:r>
              <a:rPr lang="en-US" sz="1800" dirty="0">
                <a:solidFill>
                  <a:schemeClr val="tx1"/>
                </a:solidFill>
              </a:rPr>
              <a:t> </a:t>
            </a:r>
          </a:p>
          <a:p>
            <a:endParaRPr lang="en-US" sz="2800" dirty="0">
              <a:solidFill>
                <a:schemeClr val="tx1"/>
              </a:solidFill>
            </a:endParaRPr>
          </a:p>
          <a:p>
            <a:endParaRPr lang="en-US" sz="2800" dirty="0"/>
          </a:p>
          <a:p>
            <a:r>
              <a:rPr lang="en-US" sz="2800" dirty="0">
                <a:solidFill>
                  <a:schemeClr val="tx1"/>
                </a:solidFill>
              </a:rPr>
              <a:t>Language </a:t>
            </a:r>
          </a:p>
          <a:p>
            <a:pPr>
              <a:buFont typeface="Wingdings" pitchFamily="2" charset="2"/>
              <a:buChar char="v"/>
            </a:pPr>
            <a:r>
              <a:rPr lang="en-US" sz="1800" dirty="0">
                <a:solidFill>
                  <a:schemeClr val="tx1"/>
                </a:solidFill>
              </a:rPr>
              <a:t>  HTML</a:t>
            </a:r>
          </a:p>
          <a:p>
            <a:pPr>
              <a:buFont typeface="Wingdings" pitchFamily="2" charset="2"/>
              <a:buChar char="v"/>
            </a:pPr>
            <a:r>
              <a:rPr lang="en-US" sz="1800" dirty="0">
                <a:solidFill>
                  <a:schemeClr val="tx1"/>
                </a:solidFill>
              </a:rPr>
              <a:t>  CSS</a:t>
            </a:r>
          </a:p>
          <a:p>
            <a:pPr>
              <a:buFont typeface="Wingdings" pitchFamily="2" charset="2"/>
              <a:buChar char="v"/>
            </a:pPr>
            <a:r>
              <a:rPr lang="en-US" sz="1800" dirty="0">
                <a:solidFill>
                  <a:schemeClr val="tx1"/>
                </a:solidFill>
              </a:rPr>
              <a:t>  JavaScript </a:t>
            </a:r>
          </a:p>
          <a:p>
            <a:pPr>
              <a:buFont typeface="Wingdings" pitchFamily="2" charset="2"/>
              <a:buChar char="v"/>
            </a:pPr>
            <a:r>
              <a:rPr lang="en-US" sz="1800" dirty="0">
                <a:solidFill>
                  <a:schemeClr val="tx1"/>
                </a:solidFill>
              </a:rPr>
              <a:t>  Python</a:t>
            </a:r>
          </a:p>
          <a:p>
            <a:pPr>
              <a:buFont typeface="Wingdings" pitchFamily="2" charset="2"/>
              <a:buChar char="v"/>
            </a:pPr>
            <a:r>
              <a:rPr lang="en-US" sz="1800" dirty="0">
                <a:solidFill>
                  <a:schemeClr val="tx1"/>
                </a:solidFill>
              </a:rPr>
              <a:t>  Bootstrap</a:t>
            </a:r>
            <a:endParaRPr lang="en-KE" dirty="0"/>
          </a:p>
        </p:txBody>
      </p:sp>
    </p:spTree>
    <p:extLst>
      <p:ext uri="{BB962C8B-B14F-4D97-AF65-F5344CB8AC3E}">
        <p14:creationId xmlns:p14="http://schemas.microsoft.com/office/powerpoint/2010/main" val="46471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8AB715-A26E-4A0D-AD70-03AFB7A02D76}"/>
              </a:ext>
            </a:extLst>
          </p:cNvPr>
          <p:cNvSpPr txBox="1"/>
          <p:nvPr/>
        </p:nvSpPr>
        <p:spPr>
          <a:xfrm>
            <a:off x="1648691" y="2551837"/>
            <a:ext cx="7495309" cy="2123658"/>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tx1"/>
                </a:solidFill>
              </a:rPr>
              <a:t>View schedule /Reserve ticket</a:t>
            </a:r>
          </a:p>
          <a:p>
            <a:pPr marL="285750" indent="-285750">
              <a:buFont typeface="Arial" panose="020B0604020202020204" pitchFamily="34" charset="0"/>
              <a:buChar char="•"/>
            </a:pPr>
            <a:r>
              <a:rPr lang="en-US" sz="2400" dirty="0">
                <a:solidFill>
                  <a:schemeClr val="tx1"/>
                </a:solidFill>
              </a:rPr>
              <a:t>Searching  flight schedule</a:t>
            </a:r>
          </a:p>
          <a:p>
            <a:pPr marL="285750" indent="-285750">
              <a:buFont typeface="Arial" panose="020B0604020202020204" pitchFamily="34" charset="0"/>
              <a:buChar char="•"/>
            </a:pPr>
            <a:r>
              <a:rPr lang="en-US" sz="2400" dirty="0">
                <a:solidFill>
                  <a:schemeClr val="tx1"/>
                </a:solidFill>
              </a:rPr>
              <a:t>Viewing statistics</a:t>
            </a:r>
          </a:p>
          <a:p>
            <a:pPr marL="285750" indent="-285750">
              <a:buFont typeface="Arial" panose="020B0604020202020204" pitchFamily="34" charset="0"/>
              <a:buChar char="•"/>
            </a:pPr>
            <a:r>
              <a:rPr lang="en-US" sz="2400" dirty="0">
                <a:solidFill>
                  <a:schemeClr val="tx1"/>
                </a:solidFill>
              </a:rPr>
              <a:t>Uploading Information into the system</a:t>
            </a:r>
          </a:p>
          <a:p>
            <a:pPr>
              <a:buFont typeface="Wingdings" pitchFamily="2" charset="2"/>
              <a:buChar char="v"/>
            </a:pPr>
            <a:endParaRPr lang="en-US" sz="1800" dirty="0"/>
          </a:p>
          <a:p>
            <a:pPr>
              <a:buFont typeface="Wingdings" pitchFamily="2" charset="2"/>
              <a:buChar char="v"/>
            </a:pPr>
            <a:endParaRPr lang="en-US" sz="1800" dirty="0"/>
          </a:p>
        </p:txBody>
      </p:sp>
      <p:sp>
        <p:nvSpPr>
          <p:cNvPr id="4" name="Title 1">
            <a:extLst>
              <a:ext uri="{FF2B5EF4-FFF2-40B4-BE49-F238E27FC236}">
                <a16:creationId xmlns:a16="http://schemas.microsoft.com/office/drawing/2014/main" id="{18FCAEBB-FDA9-4091-B7F3-599C61E5DD84}"/>
              </a:ext>
            </a:extLst>
          </p:cNvPr>
          <p:cNvSpPr txBox="1">
            <a:spLocks/>
          </p:cNvSpPr>
          <p:nvPr/>
        </p:nvSpPr>
        <p:spPr>
          <a:xfrm>
            <a:off x="1524000" y="1600200"/>
            <a:ext cx="7406640" cy="53668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effectLst>
                  <a:outerShdw blurRad="38100" dist="38100" dir="2700000" algn="tl">
                    <a:srgbClr val="000000">
                      <a:alpha val="43137"/>
                    </a:srgbClr>
                  </a:outerShdw>
                </a:effectLst>
              </a:rPr>
              <a:t>Technical Requirements </a:t>
            </a:r>
          </a:p>
        </p:txBody>
      </p:sp>
    </p:spTree>
    <p:extLst>
      <p:ext uri="{BB962C8B-B14F-4D97-AF65-F5344CB8AC3E}">
        <p14:creationId xmlns:p14="http://schemas.microsoft.com/office/powerpoint/2010/main" val="226741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54B95-E2EA-4652-B799-83530CE4716E}"/>
              </a:ext>
            </a:extLst>
          </p:cNvPr>
          <p:cNvSpPr txBox="1"/>
          <p:nvPr/>
        </p:nvSpPr>
        <p:spPr>
          <a:xfrm>
            <a:off x="3020291" y="1804060"/>
            <a:ext cx="6151418" cy="3785652"/>
          </a:xfrm>
          <a:prstGeom prst="rect">
            <a:avLst/>
          </a:prstGeom>
          <a:noFill/>
        </p:spPr>
        <p:txBody>
          <a:bodyPr wrap="square">
            <a:spAutoFit/>
          </a:bodyPr>
          <a:lstStyle/>
          <a:p>
            <a:pPr marL="541782" indent="-514350"/>
            <a:r>
              <a:rPr lang="en-US" dirty="0">
                <a:solidFill>
                  <a:schemeClr val="tx1"/>
                </a:solidFill>
              </a:rPr>
              <a:t> </a:t>
            </a:r>
            <a:r>
              <a:rPr lang="en-US" sz="2000" dirty="0">
                <a:solidFill>
                  <a:schemeClr val="tx1"/>
                </a:solidFill>
              </a:rPr>
              <a:t>Admin </a:t>
            </a:r>
          </a:p>
          <a:p>
            <a:pPr marL="541782" indent="-514350">
              <a:buFont typeface="Wingdings" pitchFamily="2" charset="2"/>
              <a:buChar char="v"/>
            </a:pPr>
            <a:r>
              <a:rPr lang="en-US" sz="2000" dirty="0">
                <a:solidFill>
                  <a:schemeClr val="tx1"/>
                </a:solidFill>
              </a:rPr>
              <a:t>Creating a flight </a:t>
            </a:r>
          </a:p>
          <a:p>
            <a:pPr marL="541782" indent="-514350">
              <a:buFont typeface="Wingdings" pitchFamily="2" charset="2"/>
              <a:buChar char="v"/>
            </a:pPr>
            <a:r>
              <a:rPr lang="en-US" sz="2000" dirty="0">
                <a:solidFill>
                  <a:schemeClr val="tx1"/>
                </a:solidFill>
              </a:rPr>
              <a:t>Changing time schedule</a:t>
            </a:r>
          </a:p>
          <a:p>
            <a:pPr marL="541782" indent="-514350">
              <a:buFont typeface="Wingdings" pitchFamily="2" charset="2"/>
              <a:buChar char="v"/>
            </a:pPr>
            <a:r>
              <a:rPr lang="en-US" sz="2000" dirty="0">
                <a:solidFill>
                  <a:schemeClr val="tx1"/>
                </a:solidFill>
              </a:rPr>
              <a:t>Creating a new route</a:t>
            </a:r>
          </a:p>
          <a:p>
            <a:pPr marL="541782" indent="-514350">
              <a:buFont typeface="Wingdings" pitchFamily="2" charset="2"/>
              <a:buChar char="v"/>
            </a:pPr>
            <a:r>
              <a:rPr lang="en-US" sz="2000" dirty="0">
                <a:solidFill>
                  <a:schemeClr val="tx1"/>
                </a:solidFill>
              </a:rPr>
              <a:t>Updating  airport information</a:t>
            </a:r>
          </a:p>
          <a:p>
            <a:pPr marL="541782" indent="-514350">
              <a:buFont typeface="Wingdings" pitchFamily="2" charset="2"/>
              <a:buChar char="v"/>
            </a:pPr>
            <a:r>
              <a:rPr lang="en-US" sz="2000" dirty="0">
                <a:solidFill>
                  <a:schemeClr val="tx1"/>
                </a:solidFill>
              </a:rPr>
              <a:t>Registering and managing users</a:t>
            </a:r>
          </a:p>
          <a:p>
            <a:pPr marL="541782" indent="-514350">
              <a:buFont typeface="Wingdings" pitchFamily="2" charset="2"/>
              <a:buChar char="v"/>
            </a:pPr>
            <a:r>
              <a:rPr lang="en-US" sz="2000" dirty="0">
                <a:solidFill>
                  <a:schemeClr val="tx1"/>
                </a:solidFill>
              </a:rPr>
              <a:t>View statistics  </a:t>
            </a:r>
          </a:p>
          <a:p>
            <a:pPr marL="541782" indent="-514350"/>
            <a:endParaRPr lang="en-US" sz="2000" dirty="0">
              <a:solidFill>
                <a:schemeClr val="tx1"/>
              </a:solidFill>
            </a:endParaRPr>
          </a:p>
          <a:p>
            <a:pPr marL="541782" indent="-514350"/>
            <a:r>
              <a:rPr lang="en-US" sz="2000" dirty="0">
                <a:solidFill>
                  <a:schemeClr val="tx1"/>
                </a:solidFill>
              </a:rPr>
              <a:t>user</a:t>
            </a:r>
          </a:p>
          <a:p>
            <a:pPr marL="541782" indent="-514350">
              <a:buFont typeface="Wingdings" pitchFamily="2" charset="2"/>
              <a:buChar char="v"/>
            </a:pPr>
            <a:r>
              <a:rPr lang="en-US" sz="2000" dirty="0">
                <a:solidFill>
                  <a:schemeClr val="tx1"/>
                </a:solidFill>
              </a:rPr>
              <a:t>View flight schedule</a:t>
            </a:r>
          </a:p>
          <a:p>
            <a:pPr marL="541782" indent="-514350">
              <a:buFont typeface="Wingdings" pitchFamily="2" charset="2"/>
              <a:buChar char="v"/>
            </a:pPr>
            <a:r>
              <a:rPr lang="en-US" sz="2000" dirty="0">
                <a:solidFill>
                  <a:schemeClr val="tx1"/>
                </a:solidFill>
              </a:rPr>
              <a:t>Book, confirm/cancel reservation </a:t>
            </a:r>
          </a:p>
          <a:p>
            <a:pPr marL="541782" indent="-514350">
              <a:buFont typeface="Wingdings" pitchFamily="2" charset="2"/>
              <a:buChar char="v"/>
            </a:pPr>
            <a:r>
              <a:rPr lang="en-US" sz="2000" dirty="0">
                <a:solidFill>
                  <a:schemeClr val="tx1"/>
                </a:solidFill>
              </a:rPr>
              <a:t>View flight schedule</a:t>
            </a:r>
            <a:endParaRPr lang="en-US" dirty="0">
              <a:solidFill>
                <a:schemeClr val="tx1"/>
              </a:solidFill>
            </a:endParaRPr>
          </a:p>
        </p:txBody>
      </p:sp>
      <p:sp>
        <p:nvSpPr>
          <p:cNvPr id="4" name="Title 1">
            <a:extLst>
              <a:ext uri="{FF2B5EF4-FFF2-40B4-BE49-F238E27FC236}">
                <a16:creationId xmlns:a16="http://schemas.microsoft.com/office/drawing/2014/main" id="{B55AD5A1-C0E2-4879-96B4-F6F254B2C321}"/>
              </a:ext>
            </a:extLst>
          </p:cNvPr>
          <p:cNvSpPr txBox="1">
            <a:spLocks/>
          </p:cNvSpPr>
          <p:nvPr/>
        </p:nvSpPr>
        <p:spPr>
          <a:xfrm>
            <a:off x="2748742" y="803564"/>
            <a:ext cx="7406640" cy="60960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Types of User </a:t>
            </a:r>
          </a:p>
        </p:txBody>
      </p:sp>
    </p:spTree>
    <p:extLst>
      <p:ext uri="{BB962C8B-B14F-4D97-AF65-F5344CB8AC3E}">
        <p14:creationId xmlns:p14="http://schemas.microsoft.com/office/powerpoint/2010/main" val="27534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F0D9-DF22-44A7-9260-D573E92DBD16}"/>
              </a:ext>
            </a:extLst>
          </p:cNvPr>
          <p:cNvSpPr txBox="1">
            <a:spLocks/>
          </p:cNvSpPr>
          <p:nvPr/>
        </p:nvSpPr>
        <p:spPr>
          <a:xfrm>
            <a:off x="166255" y="393947"/>
            <a:ext cx="7406640" cy="6128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Project Description</a:t>
            </a:r>
          </a:p>
        </p:txBody>
      </p:sp>
      <p:sp>
        <p:nvSpPr>
          <p:cNvPr id="4" name="TextBox 3">
            <a:extLst>
              <a:ext uri="{FF2B5EF4-FFF2-40B4-BE49-F238E27FC236}">
                <a16:creationId xmlns:a16="http://schemas.microsoft.com/office/drawing/2014/main" id="{F9376701-9D4A-4C07-B0AF-9056F1303C35}"/>
              </a:ext>
            </a:extLst>
          </p:cNvPr>
          <p:cNvSpPr txBox="1"/>
          <p:nvPr/>
        </p:nvSpPr>
        <p:spPr>
          <a:xfrm>
            <a:off x="166255" y="820526"/>
            <a:ext cx="10945090" cy="1292662"/>
          </a:xfrm>
          <a:prstGeom prst="rect">
            <a:avLst/>
          </a:prstGeom>
          <a:noFill/>
        </p:spPr>
        <p:txBody>
          <a:bodyPr wrap="square">
            <a:spAutoFit/>
          </a:bodyPr>
          <a:lstStyle/>
          <a:p>
            <a:r>
              <a:rPr lang="en-US" sz="2400" dirty="0">
                <a:solidFill>
                  <a:schemeClr val="tx1"/>
                </a:solidFill>
              </a:rPr>
              <a:t>Home Page</a:t>
            </a:r>
          </a:p>
          <a:p>
            <a:pPr algn="just"/>
            <a:r>
              <a:rPr lang="en-US" dirty="0"/>
              <a:t>Home page introduces the site and user can understand that what facility we provide in this system. User can see Availability check, schedule and contact us menu in home page. User can also see the latest offers &amp; update schedule in home page.</a:t>
            </a:r>
            <a:endParaRPr lang="en-US" dirty="0">
              <a:solidFill>
                <a:schemeClr val="tx1"/>
              </a:solidFill>
            </a:endParaRPr>
          </a:p>
        </p:txBody>
      </p:sp>
      <p:pic>
        <p:nvPicPr>
          <p:cNvPr id="6" name="Picture 5">
            <a:extLst>
              <a:ext uri="{FF2B5EF4-FFF2-40B4-BE49-F238E27FC236}">
                <a16:creationId xmlns:a16="http://schemas.microsoft.com/office/drawing/2014/main" id="{04974275-A364-4867-B646-39373F58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5" y="2113189"/>
            <a:ext cx="11665528" cy="4743138"/>
          </a:xfrm>
          <a:prstGeom prst="rect">
            <a:avLst/>
          </a:prstGeom>
        </p:spPr>
      </p:pic>
    </p:spTree>
    <p:extLst>
      <p:ext uri="{BB962C8B-B14F-4D97-AF65-F5344CB8AC3E}">
        <p14:creationId xmlns:p14="http://schemas.microsoft.com/office/powerpoint/2010/main" val="15023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7461D-CA38-43EC-B2EB-871170485656}"/>
              </a:ext>
            </a:extLst>
          </p:cNvPr>
          <p:cNvSpPr txBox="1"/>
          <p:nvPr/>
        </p:nvSpPr>
        <p:spPr>
          <a:xfrm>
            <a:off x="1662545" y="926115"/>
            <a:ext cx="6096000" cy="1169551"/>
          </a:xfrm>
          <a:prstGeom prst="rect">
            <a:avLst/>
          </a:prstGeom>
          <a:noFill/>
        </p:spPr>
        <p:txBody>
          <a:bodyPr wrap="square">
            <a:spAutoFit/>
          </a:bodyPr>
          <a:lstStyle/>
          <a:p>
            <a:br>
              <a:rPr lang="en-US" sz="2400" dirty="0">
                <a:solidFill>
                  <a:schemeClr val="tx1"/>
                </a:solidFill>
              </a:rPr>
            </a:br>
            <a:r>
              <a:rPr lang="en-US" sz="2800" dirty="0">
                <a:solidFill>
                  <a:schemeClr val="tx1"/>
                </a:solidFill>
              </a:rPr>
              <a:t>  Registration and booking Page</a:t>
            </a:r>
            <a:br>
              <a:rPr lang="en-US" sz="2400" dirty="0"/>
            </a:br>
            <a:endParaRPr lang="en-KE" dirty="0"/>
          </a:p>
        </p:txBody>
      </p:sp>
      <p:sp>
        <p:nvSpPr>
          <p:cNvPr id="7" name="TextBox 6">
            <a:extLst>
              <a:ext uri="{FF2B5EF4-FFF2-40B4-BE49-F238E27FC236}">
                <a16:creationId xmlns:a16="http://schemas.microsoft.com/office/drawing/2014/main" id="{B461D087-31C0-4756-B5B0-79979B291F79}"/>
              </a:ext>
            </a:extLst>
          </p:cNvPr>
          <p:cNvSpPr txBox="1"/>
          <p:nvPr/>
        </p:nvSpPr>
        <p:spPr>
          <a:xfrm>
            <a:off x="1662545" y="2122299"/>
            <a:ext cx="10307781" cy="1569660"/>
          </a:xfrm>
          <a:prstGeom prst="rect">
            <a:avLst/>
          </a:prstGeom>
          <a:noFill/>
        </p:spPr>
        <p:txBody>
          <a:bodyPr wrap="square">
            <a:spAutoFit/>
          </a:bodyPr>
          <a:lstStyle/>
          <a:p>
            <a:r>
              <a:rPr lang="en-US" sz="2400" dirty="0"/>
              <a:t> For reserve a ticket for flight a user must be registered into the system. A user must use valid email address and valid mobile number during registration. Multiple user can not use the same email and mobile number. User must need to fill up all fields for registration and booking.</a:t>
            </a:r>
            <a:endParaRPr lang="en-KE" sz="2400" dirty="0"/>
          </a:p>
        </p:txBody>
      </p:sp>
    </p:spTree>
    <p:extLst>
      <p:ext uri="{BB962C8B-B14F-4D97-AF65-F5344CB8AC3E}">
        <p14:creationId xmlns:p14="http://schemas.microsoft.com/office/powerpoint/2010/main" val="13006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23630-A569-4E66-AAC9-F70D89859041}"/>
              </a:ext>
            </a:extLst>
          </p:cNvPr>
          <p:cNvSpPr txBox="1"/>
          <p:nvPr/>
        </p:nvSpPr>
        <p:spPr>
          <a:xfrm>
            <a:off x="138545" y="163040"/>
            <a:ext cx="9462654" cy="1384995"/>
          </a:xfrm>
          <a:prstGeom prst="rect">
            <a:avLst/>
          </a:prstGeom>
          <a:noFill/>
        </p:spPr>
        <p:txBody>
          <a:bodyPr wrap="square">
            <a:spAutoFit/>
          </a:bodyPr>
          <a:lstStyle/>
          <a:p>
            <a:r>
              <a:rPr lang="en-US" sz="3600" dirty="0">
                <a:solidFill>
                  <a:schemeClr val="tx1"/>
                </a:solidFill>
              </a:rPr>
              <a:t>Most visited places</a:t>
            </a:r>
          </a:p>
          <a:p>
            <a:pPr algn="just"/>
            <a:r>
              <a:rPr lang="en-US" sz="2400" dirty="0"/>
              <a:t>A user is able to see in the home page the most visited places.</a:t>
            </a:r>
          </a:p>
          <a:p>
            <a:pPr algn="just"/>
            <a:endParaRPr lang="en-US" sz="2400" dirty="0"/>
          </a:p>
        </p:txBody>
      </p:sp>
      <p:pic>
        <p:nvPicPr>
          <p:cNvPr id="5" name="Picture 4">
            <a:extLst>
              <a:ext uri="{FF2B5EF4-FFF2-40B4-BE49-F238E27FC236}">
                <a16:creationId xmlns:a16="http://schemas.microsoft.com/office/drawing/2014/main" id="{117EB2E6-4EB6-42A1-88BC-E1AD803E8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1274619"/>
            <a:ext cx="11859492" cy="5581708"/>
          </a:xfrm>
          <a:prstGeom prst="rect">
            <a:avLst/>
          </a:prstGeom>
        </p:spPr>
      </p:pic>
    </p:spTree>
    <p:extLst>
      <p:ext uri="{BB962C8B-B14F-4D97-AF65-F5344CB8AC3E}">
        <p14:creationId xmlns:p14="http://schemas.microsoft.com/office/powerpoint/2010/main" val="241073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F362B-B8CB-42C2-8DB0-63D879C05245}"/>
              </a:ext>
            </a:extLst>
          </p:cNvPr>
          <p:cNvSpPr txBox="1"/>
          <p:nvPr/>
        </p:nvSpPr>
        <p:spPr>
          <a:xfrm>
            <a:off x="180109" y="288989"/>
            <a:ext cx="11222181" cy="1015663"/>
          </a:xfrm>
          <a:prstGeom prst="rect">
            <a:avLst/>
          </a:prstGeom>
          <a:noFill/>
        </p:spPr>
        <p:txBody>
          <a:bodyPr wrap="square">
            <a:spAutoFit/>
          </a:bodyPr>
          <a:lstStyle/>
          <a:p>
            <a:r>
              <a:rPr lang="en-US" sz="3600" dirty="0">
                <a:solidFill>
                  <a:schemeClr val="tx1"/>
                </a:solidFill>
              </a:rPr>
              <a:t>Recommended Hotels for the user</a:t>
            </a:r>
            <a:br>
              <a:rPr lang="en-US" sz="3200" dirty="0">
                <a:solidFill>
                  <a:schemeClr val="tx1"/>
                </a:solidFill>
              </a:rPr>
            </a:br>
            <a:endParaRPr lang="en-KE" sz="2400" dirty="0"/>
          </a:p>
        </p:txBody>
      </p:sp>
      <p:pic>
        <p:nvPicPr>
          <p:cNvPr id="5" name="Picture 4">
            <a:extLst>
              <a:ext uri="{FF2B5EF4-FFF2-40B4-BE49-F238E27FC236}">
                <a16:creationId xmlns:a16="http://schemas.microsoft.com/office/drawing/2014/main" id="{0F06A0B4-B00A-45FF-9808-414B421C8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2653"/>
          </a:xfrm>
          <a:prstGeom prst="rect">
            <a:avLst/>
          </a:prstGeom>
        </p:spPr>
      </p:pic>
    </p:spTree>
    <p:extLst>
      <p:ext uri="{BB962C8B-B14F-4D97-AF65-F5344CB8AC3E}">
        <p14:creationId xmlns:p14="http://schemas.microsoft.com/office/powerpoint/2010/main" val="201748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473</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Prf-Alekie</dc:creator>
  <cp:lastModifiedBy>Prf-Alekie</cp:lastModifiedBy>
  <cp:revision>8</cp:revision>
  <dcterms:created xsi:type="dcterms:W3CDTF">2021-11-04T15:21:05Z</dcterms:created>
  <dcterms:modified xsi:type="dcterms:W3CDTF">2021-11-05T05:22:01Z</dcterms:modified>
</cp:coreProperties>
</file>