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29AE-A3E6-4CB9-BEA2-6F44AC2123D1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BC4C-AC99-45C9-9AC4-24555F93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0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29AE-A3E6-4CB9-BEA2-6F44AC2123D1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BC4C-AC99-45C9-9AC4-24555F93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1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29AE-A3E6-4CB9-BEA2-6F44AC2123D1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BC4C-AC99-45C9-9AC4-24555F93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0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29AE-A3E6-4CB9-BEA2-6F44AC2123D1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BC4C-AC99-45C9-9AC4-24555F93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2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29AE-A3E6-4CB9-BEA2-6F44AC2123D1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BC4C-AC99-45C9-9AC4-24555F93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7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29AE-A3E6-4CB9-BEA2-6F44AC2123D1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BC4C-AC99-45C9-9AC4-24555F93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6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29AE-A3E6-4CB9-BEA2-6F44AC2123D1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BC4C-AC99-45C9-9AC4-24555F93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7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29AE-A3E6-4CB9-BEA2-6F44AC2123D1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BC4C-AC99-45C9-9AC4-24555F93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29AE-A3E6-4CB9-BEA2-6F44AC2123D1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BC4C-AC99-45C9-9AC4-24555F93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29AE-A3E6-4CB9-BEA2-6F44AC2123D1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BC4C-AC99-45C9-9AC4-24555F93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3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29AE-A3E6-4CB9-BEA2-6F44AC2123D1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DBC4C-AC99-45C9-9AC4-24555F93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7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229AE-A3E6-4CB9-BEA2-6F44AC2123D1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DBC4C-AC99-45C9-9AC4-24555F93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8" y="2864693"/>
            <a:ext cx="1477581" cy="976752"/>
          </a:xfrm>
          <a:prstGeom prst="rect">
            <a:avLst/>
          </a:prstGeom>
          <a:ln w="19050">
            <a:noFill/>
          </a:ln>
        </p:spPr>
      </p:pic>
      <p:pic>
        <p:nvPicPr>
          <p:cNvPr id="1028" name="Picture 4" descr="https://cdn.onlinewebfonts.com/svg/img_49246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52" y="2841115"/>
            <a:ext cx="1955184" cy="147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0782" y="2482109"/>
            <a:ext cx="183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2755" y="796120"/>
            <a:ext cx="1952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Radiofrequency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41088" y="819269"/>
            <a:ext cx="3179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Hilbert Transform Echo Envelope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33678" y="3987217"/>
            <a:ext cx="250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B-Mode Image Data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61139" y="3710218"/>
            <a:ext cx="225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Entropy Computation on Scanlines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16638" y="3710219"/>
            <a:ext cx="273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Adaptive </a:t>
            </a:r>
            <a:r>
              <a:rPr lang="en-US" dirty="0" err="1" smtClean="0"/>
              <a:t>Thresholding</a:t>
            </a:r>
            <a:r>
              <a:rPr lang="en-US" dirty="0"/>
              <a:t> </a:t>
            </a:r>
            <a:r>
              <a:rPr lang="en-US" dirty="0" smtClean="0"/>
              <a:t>Shadow Detection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27354" y="530822"/>
            <a:ext cx="2326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Maximum Likelihood Estimation of </a:t>
            </a:r>
            <a:r>
              <a:rPr lang="en-US" dirty="0" err="1" smtClean="0"/>
              <a:t>Nakagami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719725" y="807821"/>
            <a:ext cx="232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Adaptive </a:t>
            </a:r>
            <a:r>
              <a:rPr lang="en-US" dirty="0" err="1" smtClean="0"/>
              <a:t>Thresholding</a:t>
            </a:r>
            <a:r>
              <a:rPr lang="en-US" dirty="0" smtClean="0"/>
              <a:t> Shadow Detection</a:t>
            </a:r>
            <a:endParaRPr lang="en-US" dirty="0"/>
          </a:p>
        </p:txBody>
      </p:sp>
      <p:pic>
        <p:nvPicPr>
          <p:cNvPr id="25" name="Picture 2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99556" y="4335595"/>
            <a:ext cx="1828800" cy="13716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7" name="Picture 2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957556" y="1468869"/>
            <a:ext cx="1828800" cy="1371600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29" name="Picture 28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385556" y="1469515"/>
            <a:ext cx="1828800" cy="1371600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  <p:pic>
        <p:nvPicPr>
          <p:cNvPr id="30" name="Picture 29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7671556" y="1468869"/>
            <a:ext cx="1828800" cy="1371600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  <p:pic>
        <p:nvPicPr>
          <p:cNvPr id="31" name="Picture 30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101550" y="1469515"/>
            <a:ext cx="1828800" cy="1371600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  <p:pic>
        <p:nvPicPr>
          <p:cNvPr id="32" name="Picture 31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385556" y="4335595"/>
            <a:ext cx="1828800" cy="13716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7671556" y="4335595"/>
            <a:ext cx="1828800" cy="13716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35" name="Straight Arrow Connector 34"/>
          <p:cNvCxnSpPr>
            <a:stCxn id="1028" idx="3"/>
            <a:endCxn id="31" idx="1"/>
          </p:cNvCxnSpPr>
          <p:nvPr/>
        </p:nvCxnSpPr>
        <p:spPr>
          <a:xfrm flipV="1">
            <a:off x="2196036" y="2155315"/>
            <a:ext cx="905514" cy="14232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28" idx="3"/>
            <a:endCxn id="25" idx="1"/>
          </p:cNvCxnSpPr>
          <p:nvPr/>
        </p:nvCxnSpPr>
        <p:spPr>
          <a:xfrm>
            <a:off x="2196036" y="3578545"/>
            <a:ext cx="903520" cy="14428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3"/>
            <a:endCxn id="29" idx="1"/>
          </p:cNvCxnSpPr>
          <p:nvPr/>
        </p:nvCxnSpPr>
        <p:spPr>
          <a:xfrm>
            <a:off x="4930350" y="2155315"/>
            <a:ext cx="45520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3"/>
            <a:endCxn id="30" idx="1"/>
          </p:cNvCxnSpPr>
          <p:nvPr/>
        </p:nvCxnSpPr>
        <p:spPr>
          <a:xfrm flipV="1">
            <a:off x="7214356" y="2154669"/>
            <a:ext cx="457200" cy="6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3"/>
            <a:endCxn id="27" idx="1"/>
          </p:cNvCxnSpPr>
          <p:nvPr/>
        </p:nvCxnSpPr>
        <p:spPr>
          <a:xfrm>
            <a:off x="9500356" y="2154669"/>
            <a:ext cx="4572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3"/>
            <a:endCxn id="32" idx="1"/>
          </p:cNvCxnSpPr>
          <p:nvPr/>
        </p:nvCxnSpPr>
        <p:spPr>
          <a:xfrm>
            <a:off x="4928356" y="5021395"/>
            <a:ext cx="4572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2" idx="3"/>
            <a:endCxn id="33" idx="1"/>
          </p:cNvCxnSpPr>
          <p:nvPr/>
        </p:nvCxnSpPr>
        <p:spPr>
          <a:xfrm>
            <a:off x="7214356" y="5021395"/>
            <a:ext cx="4572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797594" y="516105"/>
            <a:ext cx="9290724" cy="2666046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797594" y="3553333"/>
            <a:ext cx="9290724" cy="266604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944554" y="6232233"/>
            <a:ext cx="422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B-Mode Shadow Detection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303520" y="148580"/>
            <a:ext cx="422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Radiofrequency Shadow Detection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519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4497</TotalTime>
  <Words>35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Univeristy of British Columbia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Ricky Hu</dc:creator>
  <cp:lastModifiedBy>Ricky Hu</cp:lastModifiedBy>
  <cp:revision>7</cp:revision>
  <dcterms:created xsi:type="dcterms:W3CDTF">2019-01-25T22:15:57Z</dcterms:created>
  <dcterms:modified xsi:type="dcterms:W3CDTF">2019-01-29T01:13:18Z</dcterms:modified>
</cp:coreProperties>
</file>