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59" r:id="rId5"/>
    <p:sldId id="260" r:id="rId6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8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11019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1047750" y="132413"/>
            <a:ext cx="1164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Radiomics Pipeline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1125967"/>
            <a:ext cx="2934119" cy="2748292"/>
            <a:chOff x="5276081" y="903148"/>
            <a:chExt cx="2934119" cy="24153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2458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3933357" y="20070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25391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7" y="17970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7203430" y="17994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79" y="1789508"/>
            <a:ext cx="664365" cy="656452"/>
            <a:chOff x="10238855" y="2256042"/>
            <a:chExt cx="752808" cy="7438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0247823" y="2256042"/>
              <a:ext cx="743840" cy="74384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14968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25495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14902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11648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34" y="28284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1164842"/>
            <a:ext cx="25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20288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11233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182" y="17867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7582" y="19384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9982" y="20902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382" y="22419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782" y="23937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82" y="25454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24953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24953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24955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24959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30" y="187148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4" y="17678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1121225"/>
            <a:ext cx="4607856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20327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1121404"/>
            <a:ext cx="4308058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1121836"/>
            <a:ext cx="3443461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1122333"/>
            <a:ext cx="5150020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2680" y="16507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3870626"/>
            <a:ext cx="0" cy="10206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0825271" y="4893916"/>
            <a:ext cx="96570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3199253" y="5413640"/>
            <a:ext cx="1621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Testing: Predicted Survival Compared to Actual Survival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7B7A6-2C4B-4956-8922-CB17CA09C202}"/>
              </a:ext>
            </a:extLst>
          </p:cNvPr>
          <p:cNvCxnSpPr>
            <a:cxnSpLocks/>
          </p:cNvCxnSpPr>
          <p:nvPr/>
        </p:nvCxnSpPr>
        <p:spPr>
          <a:xfrm>
            <a:off x="10823900" y="4876800"/>
            <a:ext cx="0" cy="555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BBD2CF-5D1F-42F9-B5A4-288C4C46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577" y="6249431"/>
            <a:ext cx="9280785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F7D09-BF83-48CD-B415-5E149D286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748" y="6183968"/>
            <a:ext cx="9213083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AF9B7-2237-48FF-9232-7332900F99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5115" y="10759963"/>
            <a:ext cx="9203716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348B8-0B9E-44D2-A3D5-355E6868D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636" y="10759963"/>
            <a:ext cx="91619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EBF2FA-042B-4DC6-B07A-777B4717A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43221"/>
              </p:ext>
            </p:extLst>
          </p:nvPr>
        </p:nvGraphicFramePr>
        <p:xfrm>
          <a:off x="281654" y="5437873"/>
          <a:ext cx="22924930" cy="1025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096">
                  <a:extLst>
                    <a:ext uri="{9D8B030D-6E8A-4147-A177-3AD203B41FA5}">
                      <a16:colId xmlns:a16="http://schemas.microsoft.com/office/drawing/2014/main" val="1729421162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6148523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12973417"/>
                    </a:ext>
                  </a:extLst>
                </a:gridCol>
                <a:gridCol w="2970181">
                  <a:extLst>
                    <a:ext uri="{9D8B030D-6E8A-4147-A177-3AD203B41FA5}">
                      <a16:colId xmlns:a16="http://schemas.microsoft.com/office/drawing/2014/main" val="677019902"/>
                    </a:ext>
                  </a:extLst>
                </a:gridCol>
                <a:gridCol w="2570131">
                  <a:extLst>
                    <a:ext uri="{9D8B030D-6E8A-4147-A177-3AD203B41FA5}">
                      <a16:colId xmlns:a16="http://schemas.microsoft.com/office/drawing/2014/main" val="443280538"/>
                    </a:ext>
                  </a:extLst>
                </a:gridCol>
                <a:gridCol w="4584986">
                  <a:extLst>
                    <a:ext uri="{9D8B030D-6E8A-4147-A177-3AD203B41FA5}">
                      <a16:colId xmlns:a16="http://schemas.microsoft.com/office/drawing/2014/main" val="4208891003"/>
                    </a:ext>
                  </a:extLst>
                </a:gridCol>
                <a:gridCol w="4584986">
                  <a:extLst>
                    <a:ext uri="{9D8B030D-6E8A-4147-A177-3AD203B41FA5}">
                      <a16:colId xmlns:a16="http://schemas.microsoft.com/office/drawing/2014/main" val="3787244064"/>
                    </a:ext>
                  </a:extLst>
                </a:gridCol>
              </a:tblGrid>
              <a:tr h="17827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Input: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Endometrial CT Scans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Radiomic 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Construction</a:t>
                      </a:r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Survival Model</a:t>
                      </a:r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11914"/>
                  </a:ext>
                </a:extLst>
              </a:tr>
              <a:tr h="2825524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61053"/>
                  </a:ext>
                </a:extLst>
              </a:tr>
              <a:tr h="2825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32710"/>
                  </a:ext>
                </a:extLst>
              </a:tr>
              <a:tr h="2825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7279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78FC870-AF07-4D97-A993-75AC789BE331}"/>
              </a:ext>
            </a:extLst>
          </p:cNvPr>
          <p:cNvGrpSpPr/>
          <p:nvPr/>
        </p:nvGrpSpPr>
        <p:grpSpPr>
          <a:xfrm>
            <a:off x="5738674" y="7762953"/>
            <a:ext cx="6239451" cy="1903757"/>
            <a:chOff x="1271712" y="14424962"/>
            <a:chExt cx="6606817" cy="20456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3435B1-9447-484F-A6B0-7218330251DA}"/>
                </a:ext>
              </a:extLst>
            </p:cNvPr>
            <p:cNvGrpSpPr/>
            <p:nvPr/>
          </p:nvGrpSpPr>
          <p:grpSpPr>
            <a:xfrm>
              <a:off x="1271712" y="14424962"/>
              <a:ext cx="2589345" cy="2001505"/>
              <a:chOff x="3597458" y="13347744"/>
              <a:chExt cx="2589345" cy="2001505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47B4AF03-45C2-46D6-8B1A-AE0412C3B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378"/>
              <a:stretch/>
            </p:blipFill>
            <p:spPr>
              <a:xfrm>
                <a:off x="3597458" y="13347744"/>
                <a:ext cx="2589345" cy="2001505"/>
              </a:xfrm>
              <a:prstGeom prst="rect">
                <a:avLst/>
              </a:prstGeom>
            </p:spPr>
          </p:pic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C24F05C8-4859-478E-8DD1-F35B9CC20E39}"/>
                  </a:ext>
                </a:extLst>
              </p:cNvPr>
              <p:cNvSpPr/>
              <p:nvPr/>
            </p:nvSpPr>
            <p:spPr>
              <a:xfrm rot="16200000">
                <a:off x="4086000" y="13814651"/>
                <a:ext cx="782394" cy="449060"/>
              </a:xfrm>
              <a:prstGeom prst="arc">
                <a:avLst>
                  <a:gd name="adj1" fmla="val 245650"/>
                  <a:gd name="adj2" fmla="val 112532"/>
                </a:avLst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21B7569-1E15-4F74-96D1-F902C875D506}"/>
                </a:ext>
              </a:extLst>
            </p:cNvPr>
            <p:cNvGrpSpPr/>
            <p:nvPr/>
          </p:nvGrpSpPr>
          <p:grpSpPr>
            <a:xfrm>
              <a:off x="1304431" y="14451502"/>
              <a:ext cx="6574098" cy="2019116"/>
              <a:chOff x="10238855" y="2335489"/>
              <a:chExt cx="2758806" cy="862121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EA92C21-5103-4E73-B574-5DA024B81D3A}"/>
                  </a:ext>
                </a:extLst>
              </p:cNvPr>
              <p:cNvSpPr/>
              <p:nvPr/>
            </p:nvSpPr>
            <p:spPr>
              <a:xfrm>
                <a:off x="12135540" y="2335489"/>
                <a:ext cx="862121" cy="862121"/>
              </a:xfrm>
              <a:prstGeom prst="ellipse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C4FFF33C-E546-445B-B924-040A68462319}"/>
                  </a:ext>
                </a:extLst>
              </p:cNvPr>
              <p:cNvSpPr/>
              <p:nvPr/>
            </p:nvSpPr>
            <p:spPr>
              <a:xfrm>
                <a:off x="10238855" y="2470679"/>
                <a:ext cx="743840" cy="268737"/>
              </a:xfrm>
              <a:prstGeom prst="arc">
                <a:avLst>
                  <a:gd name="adj1" fmla="val 245650"/>
                  <a:gd name="adj2" fmla="val 112532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</p:grp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2" y="10458538"/>
            <a:ext cx="2481503" cy="186112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099" y="12468661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17456918" y="14348497"/>
            <a:ext cx="3822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7FD84-F53B-433A-8AD6-4AAD98C54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74" y="10428253"/>
            <a:ext cx="2522175" cy="2010123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383ABF1-23B1-45F9-AA68-743DC4F6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4787"/>
              </p:ext>
            </p:extLst>
          </p:nvPr>
        </p:nvGraphicFramePr>
        <p:xfrm>
          <a:off x="5738674" y="13393548"/>
          <a:ext cx="2570070" cy="1691975"/>
        </p:xfrm>
        <a:graphic>
          <a:graphicData uri="http://schemas.openxmlformats.org/drawingml/2006/table">
            <a:tbl>
              <a:tblPr/>
              <a:tblGrid>
                <a:gridCol w="514014">
                  <a:extLst>
                    <a:ext uri="{9D8B030D-6E8A-4147-A177-3AD203B41FA5}">
                      <a16:colId xmlns:a16="http://schemas.microsoft.com/office/drawing/2014/main" val="3169489925"/>
                    </a:ext>
                  </a:extLst>
                </a:gridCol>
                <a:gridCol w="514014">
                  <a:extLst>
                    <a:ext uri="{9D8B030D-6E8A-4147-A177-3AD203B41FA5}">
                      <a16:colId xmlns:a16="http://schemas.microsoft.com/office/drawing/2014/main" val="3377817366"/>
                    </a:ext>
                  </a:extLst>
                </a:gridCol>
                <a:gridCol w="514014">
                  <a:extLst>
                    <a:ext uri="{9D8B030D-6E8A-4147-A177-3AD203B41FA5}">
                      <a16:colId xmlns:a16="http://schemas.microsoft.com/office/drawing/2014/main" val="2682127222"/>
                    </a:ext>
                  </a:extLst>
                </a:gridCol>
                <a:gridCol w="514014">
                  <a:extLst>
                    <a:ext uri="{9D8B030D-6E8A-4147-A177-3AD203B41FA5}">
                      <a16:colId xmlns:a16="http://schemas.microsoft.com/office/drawing/2014/main" val="1025999368"/>
                    </a:ext>
                  </a:extLst>
                </a:gridCol>
                <a:gridCol w="514014">
                  <a:extLst>
                    <a:ext uri="{9D8B030D-6E8A-4147-A177-3AD203B41FA5}">
                      <a16:colId xmlns:a16="http://schemas.microsoft.com/office/drawing/2014/main" val="3112387466"/>
                    </a:ext>
                  </a:extLst>
                </a:gridCol>
              </a:tblGrid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07478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94425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68140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17285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11846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93BD39C3-960E-46E8-BB9B-8378247DE297}"/>
              </a:ext>
            </a:extLst>
          </p:cNvPr>
          <p:cNvGrpSpPr/>
          <p:nvPr/>
        </p:nvGrpSpPr>
        <p:grpSpPr>
          <a:xfrm>
            <a:off x="12726200" y="16640215"/>
            <a:ext cx="2639770" cy="1363226"/>
            <a:chOff x="10038994" y="16370221"/>
            <a:chExt cx="2639770" cy="1363226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9EE464F-A4A5-4E4C-AC6D-519A93B9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8994" y="16370221"/>
              <a:ext cx="2334970" cy="105974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DCB1620-0FD7-4572-B261-38BA0F558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91394" y="16521963"/>
              <a:ext cx="2334970" cy="105974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7C29BFC-1390-4F86-ABC5-C0345E7A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3794" y="16673705"/>
              <a:ext cx="2334970" cy="1059742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60" y="10486990"/>
            <a:ext cx="1908837" cy="19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61FBC0-3CD1-4DFC-BC57-59810DB7A8CA}"/>
              </a:ext>
            </a:extLst>
          </p:cNvPr>
          <p:cNvCxnSpPr>
            <a:cxnSpLocks/>
          </p:cNvCxnSpPr>
          <p:nvPr/>
        </p:nvCxnSpPr>
        <p:spPr>
          <a:xfrm>
            <a:off x="12113527" y="17225383"/>
            <a:ext cx="56094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9A0933D-45FB-497E-94EB-FE45CEB8D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5" t="34330"/>
          <a:stretch/>
        </p:blipFill>
        <p:spPr>
          <a:xfrm>
            <a:off x="3126333" y="10810482"/>
            <a:ext cx="1894485" cy="126185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0B7A541-78F0-4B20-B571-7D3214F3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4913"/>
              </p:ext>
            </p:extLst>
          </p:nvPr>
        </p:nvGraphicFramePr>
        <p:xfrm>
          <a:off x="7600644" y="8821519"/>
          <a:ext cx="609600" cy="952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5FDDEB9-5EA8-40A8-9DF9-030BACDD8D02}"/>
              </a:ext>
            </a:extLst>
          </p:cNvPr>
          <p:cNvSpPr/>
          <p:nvPr/>
        </p:nvSpPr>
        <p:spPr>
          <a:xfrm>
            <a:off x="-2148704" y="9864431"/>
            <a:ext cx="10124402" cy="21986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E7345B-D51A-4B3D-BA65-DE2DA91C6F78}"/>
              </a:ext>
            </a:extLst>
          </p:cNvPr>
          <p:cNvSpPr/>
          <p:nvPr/>
        </p:nvSpPr>
        <p:spPr>
          <a:xfrm>
            <a:off x="-2560949" y="93380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3C4894B-602B-4B5E-A3A7-1145712C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502" y="10291374"/>
            <a:ext cx="1892455" cy="141934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A62282D-3C40-4A5A-A7F5-7BA042D56643}"/>
              </a:ext>
            </a:extLst>
          </p:cNvPr>
          <p:cNvSpPr/>
          <p:nvPr/>
        </p:nvSpPr>
        <p:spPr>
          <a:xfrm>
            <a:off x="-1914766" y="9966830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890FC5E-824F-4D33-A4AB-A49CEA40F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3" y="10388776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3456C0F-6FBB-4454-9101-0CEDD49230D6}"/>
              </a:ext>
            </a:extLst>
          </p:cNvPr>
          <p:cNvSpPr/>
          <p:nvPr/>
        </p:nvSpPr>
        <p:spPr>
          <a:xfrm>
            <a:off x="3561869" y="10026297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54A4AAC-2E54-4DF9-86A3-DBD2CEF70949}"/>
              </a:ext>
            </a:extLst>
          </p:cNvPr>
          <p:cNvSpPr/>
          <p:nvPr/>
        </p:nvSpPr>
        <p:spPr>
          <a:xfrm>
            <a:off x="869923" y="10388776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4A010-A26E-41BB-9FCF-6E7181307430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37953" y="10995945"/>
            <a:ext cx="831970" cy="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79A3F4-963F-42F9-9B73-683C0FB8CEC6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>
            <a:off x="3348781" y="10995945"/>
            <a:ext cx="815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511EAF3-2663-4398-947A-02441613894B}"/>
              </a:ext>
            </a:extLst>
          </p:cNvPr>
          <p:cNvSpPr txBox="1"/>
          <p:nvPr/>
        </p:nvSpPr>
        <p:spPr>
          <a:xfrm>
            <a:off x="-2205454" y="8590953"/>
            <a:ext cx="662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284</Words>
  <Application>Microsoft Office PowerPoint</Application>
  <PresentationFormat>Custom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41</cp:revision>
  <dcterms:created xsi:type="dcterms:W3CDTF">2020-09-15T04:50:16Z</dcterms:created>
  <dcterms:modified xsi:type="dcterms:W3CDTF">2022-01-02T08:40:01Z</dcterms:modified>
</cp:coreProperties>
</file>