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316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7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122363"/>
            <a:ext cx="17373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602038"/>
            <a:ext cx="17373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07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0" y="365125"/>
            <a:ext cx="49949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0" y="365125"/>
            <a:ext cx="146951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0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5" y="1709739"/>
            <a:ext cx="199796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5" y="4589464"/>
            <a:ext cx="199796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4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1825625"/>
            <a:ext cx="98450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1825625"/>
            <a:ext cx="98450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4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365126"/>
            <a:ext cx="199796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598" y="1681163"/>
            <a:ext cx="97997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598" y="2505075"/>
            <a:ext cx="97997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0" y="1681163"/>
            <a:ext cx="98480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0" y="2505075"/>
            <a:ext cx="98480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1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4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8" y="457200"/>
            <a:ext cx="74712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987426"/>
            <a:ext cx="117271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8" y="2057400"/>
            <a:ext cx="74712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99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8" y="457200"/>
            <a:ext cx="74712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987426"/>
            <a:ext cx="117271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8" y="2057400"/>
            <a:ext cx="74712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365126"/>
            <a:ext cx="19979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1825625"/>
            <a:ext cx="19979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6356351"/>
            <a:ext cx="521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6356351"/>
            <a:ext cx="781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6356351"/>
            <a:ext cx="521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093551" y="1493520"/>
            <a:ext cx="6881459" cy="246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29" descr="https://lh4.googleusercontent.com/X4XydiBJ1qKuhCVYc4xsl_Iy0g8HLMN5yhAN11Qlex3VzFnmU9DkrjOOvu8mrLCcKLiOqEE3YgVhWqUOn2SWZHlV9MxCCOhrHwh4SutTFlT5i2v2moAzcIx-FrhlAN4x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342" y="2182897"/>
            <a:ext cx="2034314" cy="132230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pic>
        <p:nvPicPr>
          <p:cNvPr id="19" name="Picture 30" descr="https://lh4.googleusercontent.com/1KUxFwBx0zAQZTqOLHMk4zRNEOxqnctN3iwlNaxb6y6T84_iM5fYOpracUBkMnJNE6ZcSgMgBbUaRUYx9bkiSX-F5Q-ep0j-wdohKwED2fdemnc0VP65LAqKbT7bYpF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882" y="2182897"/>
            <a:ext cx="2034314" cy="13223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 descr="https://lh3.googleusercontent.com/ktaoS85BkYSqnU1T9PPvbKKI8wX4exKd_f9_DRThSaD9y3XVHAnQiyj_esnzRKliwPqsqf75KBwHE6xlNVfgaDfnr7uoAkiHL8E07uQFXQkvI0sV2FKO4xOypIqPeeJD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2309" r="8987" b="10926"/>
          <a:stretch/>
        </p:blipFill>
        <p:spPr bwMode="auto">
          <a:xfrm>
            <a:off x="10535002" y="2182898"/>
            <a:ext cx="2034314" cy="13223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29" idx="3"/>
            <a:endCxn id="30" idx="1"/>
          </p:cNvCxnSpPr>
          <p:nvPr/>
        </p:nvCxnSpPr>
        <p:spPr>
          <a:xfrm>
            <a:off x="7932437" y="2844049"/>
            <a:ext cx="322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3"/>
            <a:endCxn id="20" idx="1"/>
          </p:cNvCxnSpPr>
          <p:nvPr/>
        </p:nvCxnSpPr>
        <p:spPr>
          <a:xfrm>
            <a:off x="10288976" y="2844050"/>
            <a:ext cx="2460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6652" y="1844343"/>
            <a:ext cx="275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Input: CT Liver Image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63299" y="1647215"/>
            <a:ext cx="237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Segmentation &amp; Normalization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6307" y="1622670"/>
            <a:ext cx="237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Extraction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620242" y="1598124"/>
            <a:ext cx="242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Optimization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925858" y="1598123"/>
            <a:ext cx="257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</a:t>
            </a:r>
          </a:p>
        </p:txBody>
      </p:sp>
      <p:cxnSp>
        <p:nvCxnSpPr>
          <p:cNvPr id="28" name="Straight Arrow Connector 27"/>
          <p:cNvCxnSpPr>
            <a:stCxn id="20" idx="3"/>
            <a:endCxn id="18" idx="1"/>
          </p:cNvCxnSpPr>
          <p:nvPr/>
        </p:nvCxnSpPr>
        <p:spPr>
          <a:xfrm flipV="1">
            <a:off x="12569316" y="2844050"/>
            <a:ext cx="2460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98122" y="2182897"/>
            <a:ext cx="2034314" cy="1322304"/>
          </a:xfrm>
          <a:prstGeom prst="rect">
            <a:avLst/>
          </a:prstGeom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254662" y="2182897"/>
            <a:ext cx="2034314" cy="132230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18" idx="3"/>
            <a:endCxn id="19" idx="1"/>
          </p:cNvCxnSpPr>
          <p:nvPr/>
        </p:nvCxnSpPr>
        <p:spPr>
          <a:xfrm>
            <a:off x="14849656" y="2844049"/>
            <a:ext cx="322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86332" y="1141212"/>
            <a:ext cx="618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AI Prediction Model Pipeline</a:t>
            </a:r>
          </a:p>
        </p:txBody>
      </p:sp>
    </p:spTree>
    <p:extLst>
      <p:ext uri="{BB962C8B-B14F-4D97-AF65-F5344CB8AC3E}">
        <p14:creationId xmlns:p14="http://schemas.microsoft.com/office/powerpoint/2010/main" val="80866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881" y="2431668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833" y="2431668"/>
            <a:ext cx="2677985" cy="178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010" y="3447647"/>
            <a:ext cx="1862963" cy="64602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3419866" y="3324328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6526" y="2081922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01275" y="2717174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25501" y="2081922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E4191-DE33-46B3-A2E3-3F476CE9A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2958128" y="2336376"/>
            <a:ext cx="2309673" cy="178532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D2CB0-12F8-46F9-9ECB-765449D43C6D}"/>
              </a:ext>
            </a:extLst>
          </p:cNvPr>
          <p:cNvSpPr txBox="1"/>
          <p:nvPr/>
        </p:nvSpPr>
        <p:spPr>
          <a:xfrm>
            <a:off x="3118619" y="2009875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Liver Vol</a:t>
            </a:r>
            <a:r>
              <a:rPr lang="en-CA" sz="1600" b="1" dirty="0">
                <a:latin typeface="UD Digi Kyokasho N-B" panose="020B0400000000000000" pitchFamily="18" charset="-128"/>
                <a:ea typeface="UD Digi Kyokasho N-B" panose="020B0400000000000000" pitchFamily="18" charset="-128"/>
                <a:cs typeface="Arial" panose="020B0604020202020204" pitchFamily="34" charset="0"/>
              </a:rPr>
              <a:t>u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D282F-5EF5-42FE-9782-31F22D94D78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5267801" y="3222415"/>
            <a:ext cx="439635" cy="66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4EDEAB6-F313-4CD2-92D5-531E04E36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151506"/>
            <a:ext cx="1861961" cy="9743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96241F-69A0-4A6A-BBC9-F4F4C8AA85A5}"/>
              </a:ext>
            </a:extLst>
          </p:cNvPr>
          <p:cNvGrpSpPr/>
          <p:nvPr/>
        </p:nvGrpSpPr>
        <p:grpSpPr>
          <a:xfrm>
            <a:off x="8051777" y="2151506"/>
            <a:ext cx="1438305" cy="974330"/>
            <a:chOff x="11826321" y="2335489"/>
            <a:chExt cx="1629775" cy="11040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D287F19-5F44-4C08-AEC6-2E4F1C9DB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5666" r="20350" b="-1"/>
            <a:stretch/>
          </p:blipFill>
          <p:spPr>
            <a:xfrm>
              <a:off x="11826321" y="2335489"/>
              <a:ext cx="1629775" cy="110403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2E50E4-15F7-43E2-833C-03410100A4F8}"/>
                </a:ext>
              </a:extLst>
            </p:cNvPr>
            <p:cNvSpPr/>
            <p:nvPr/>
          </p:nvSpPr>
          <p:spPr>
            <a:xfrm>
              <a:off x="12135540" y="2335489"/>
              <a:ext cx="862121" cy="862121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2EDC7A-0351-4517-BA24-8FC443CD64E7}"/>
                </a:ext>
              </a:extLst>
            </p:cNvPr>
            <p:cNvCxnSpPr>
              <a:stCxn id="23" idx="6"/>
            </p:cNvCxnSpPr>
            <p:nvPr/>
          </p:nvCxnSpPr>
          <p:spPr>
            <a:xfrm flipH="1" flipV="1">
              <a:off x="12135540" y="2766549"/>
              <a:ext cx="862121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41F91413-AB84-43C4-BB36-AA2F9DA23D6F}"/>
                </a:ext>
              </a:extLst>
            </p:cNvPr>
            <p:cNvSpPr/>
            <p:nvPr/>
          </p:nvSpPr>
          <p:spPr>
            <a:xfrm>
              <a:off x="12097311" y="2606110"/>
              <a:ext cx="938580" cy="339093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33D32-22A4-4021-9AA5-492E096EE2EC}"/>
              </a:ext>
            </a:extLst>
          </p:cNvPr>
          <p:cNvSpPr/>
          <p:nvPr/>
        </p:nvSpPr>
        <p:spPr>
          <a:xfrm>
            <a:off x="5707436" y="1884403"/>
            <a:ext cx="4203525" cy="2676023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E53AC5-B9ED-42A2-AD35-1BBAFE10A8A1}"/>
              </a:ext>
            </a:extLst>
          </p:cNvPr>
          <p:cNvSpPr/>
          <p:nvPr/>
        </p:nvSpPr>
        <p:spPr>
          <a:xfrm>
            <a:off x="6052211" y="1855983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1E7D99-4F78-451B-8E54-EDFF7B03CA18}"/>
              </a:ext>
            </a:extLst>
          </p:cNvPr>
          <p:cNvSpPr/>
          <p:nvPr/>
        </p:nvSpPr>
        <p:spPr>
          <a:xfrm>
            <a:off x="6484341" y="3115987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74B1-A512-4873-B62F-B2555AA81F2E}"/>
              </a:ext>
            </a:extLst>
          </p:cNvPr>
          <p:cNvSpPr/>
          <p:nvPr/>
        </p:nvSpPr>
        <p:spPr>
          <a:xfrm>
            <a:off x="8290080" y="1855983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D271F4-71B1-49AB-B86C-78E207557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065" y="3446143"/>
            <a:ext cx="1024672" cy="10246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07E2D9-94C9-438A-A50E-54387439C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162" y="3446143"/>
            <a:ext cx="1024672" cy="10246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02461A-1F95-4DBA-9151-27C6258AC1C5}"/>
              </a:ext>
            </a:extLst>
          </p:cNvPr>
          <p:cNvSpPr txBox="1"/>
          <p:nvPr/>
        </p:nvSpPr>
        <p:spPr>
          <a:xfrm>
            <a:off x="6121662" y="1523815"/>
            <a:ext cx="32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19B3-DA97-4CB4-B2D5-024764560B7D}"/>
              </a:ext>
            </a:extLst>
          </p:cNvPr>
          <p:cNvSpPr txBox="1"/>
          <p:nvPr/>
        </p:nvSpPr>
        <p:spPr>
          <a:xfrm>
            <a:off x="2921166" y="1174559"/>
            <a:ext cx="39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0B1E6F-3CFA-4232-BE5B-EAF0343C33F5}"/>
              </a:ext>
            </a:extLst>
          </p:cNvPr>
          <p:cNvSpPr txBox="1"/>
          <p:nvPr/>
        </p:nvSpPr>
        <p:spPr>
          <a:xfrm>
            <a:off x="10334117" y="1174559"/>
            <a:ext cx="58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89" y="1989905"/>
            <a:ext cx="5511760" cy="2335062"/>
          </a:xfrm>
          <a:prstGeom prst="rect">
            <a:avLst/>
          </a:prstGeo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614952" y="2941561"/>
            <a:ext cx="1388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Function (Number of Patients Surviving)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4156" y="4201858"/>
            <a:ext cx="2258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25916" y="4201857"/>
            <a:ext cx="2258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49" y="2330905"/>
            <a:ext cx="5511760" cy="1952082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1821194" y="3095452"/>
            <a:ext cx="1044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 Error</a:t>
            </a:r>
          </a:p>
        </p:txBody>
      </p:sp>
    </p:spTree>
    <p:extLst>
      <p:ext uri="{BB962C8B-B14F-4D97-AF65-F5344CB8AC3E}">
        <p14:creationId xmlns:p14="http://schemas.microsoft.com/office/powerpoint/2010/main" val="29989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9ED5A1-92C0-401E-A88D-5802CB459C55}"/>
              </a:ext>
            </a:extLst>
          </p:cNvPr>
          <p:cNvSpPr/>
          <p:nvPr/>
        </p:nvSpPr>
        <p:spPr>
          <a:xfrm>
            <a:off x="7062113" y="3365749"/>
            <a:ext cx="1451832" cy="366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500"/>
              </a:lnSpc>
            </a:pPr>
            <a:r>
              <a:rPr lang="en-CA" sz="1000" dirty="0"/>
              <a:t>.</a:t>
            </a:r>
            <a:br>
              <a:rPr lang="en-CA" sz="1000" dirty="0"/>
            </a:br>
            <a:r>
              <a:rPr lang="en-CA" sz="1000" dirty="0"/>
              <a:t>.</a:t>
            </a:r>
          </a:p>
          <a:p>
            <a:pPr lvl="1">
              <a:lnSpc>
                <a:spcPts val="500"/>
              </a:lnSpc>
            </a:pPr>
            <a:r>
              <a:rPr lang="en-CA" sz="1000" dirty="0"/>
              <a:t>.</a:t>
            </a:r>
            <a:br>
              <a:rPr lang="en-CA" sz="1000" dirty="0"/>
            </a:br>
            <a:r>
              <a:rPr lang="en-CA" sz="1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EFD0B-6686-42D7-B5D2-7FA6EDA4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16" y="3087281"/>
            <a:ext cx="1171316" cy="2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38395-2D5C-4CDD-89A8-E1630FB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16" y="2806984"/>
            <a:ext cx="998705" cy="245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08675-BEE4-4A68-83FA-63F08C5D9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59" y="3689705"/>
            <a:ext cx="900215" cy="258911"/>
          </a:xfrm>
          <a:prstGeom prst="rect">
            <a:avLst/>
          </a:prstGeom>
        </p:spPr>
      </p:pic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EE5352C7-B140-4035-B587-4499A2675CA6}"/>
              </a:ext>
            </a:extLst>
          </p:cNvPr>
          <p:cNvSpPr/>
          <p:nvPr/>
        </p:nvSpPr>
        <p:spPr>
          <a:xfrm>
            <a:off x="7127866" y="2845998"/>
            <a:ext cx="1205367" cy="1147754"/>
          </a:xfrm>
          <a:prstGeom prst="bracketPair">
            <a:avLst>
              <a:gd name="adj" fmla="val 61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6A3E1-BA02-4B9A-B620-40E0CC4A6F1A}"/>
              </a:ext>
            </a:extLst>
          </p:cNvPr>
          <p:cNvSpPr/>
          <p:nvPr/>
        </p:nvSpPr>
        <p:spPr>
          <a:xfrm>
            <a:off x="9874858" y="497443"/>
            <a:ext cx="1446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Input: Liver 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AD635-DAB3-4CE3-BB40-3FA98620FAC7}"/>
              </a:ext>
            </a:extLst>
          </p:cNvPr>
          <p:cNvSpPr/>
          <p:nvPr/>
        </p:nvSpPr>
        <p:spPr>
          <a:xfrm>
            <a:off x="5665785" y="2486382"/>
            <a:ext cx="2848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4405F-3B70-46C8-8672-C826550996C4}"/>
              </a:ext>
            </a:extLst>
          </p:cNvPr>
          <p:cNvSpPr/>
          <p:nvPr/>
        </p:nvSpPr>
        <p:spPr>
          <a:xfrm>
            <a:off x="12501847" y="2467333"/>
            <a:ext cx="3506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Training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7929742" y="4830650"/>
            <a:ext cx="533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 and Final Ensemble Survival Tree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F9873F-3C3E-4226-8021-06290BC5E18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694144" y="825541"/>
            <a:ext cx="1807657" cy="118831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6B040F-481C-469B-BCF2-16906FDE9A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13" y="5381886"/>
            <a:ext cx="2312880" cy="1092965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0AE3EE-04FF-42D0-92EB-6A5D8E59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497" y="5202453"/>
            <a:ext cx="2969535" cy="13441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AEFF03-5855-482B-94AF-30F3DB369C3D}"/>
              </a:ext>
            </a:extLst>
          </p:cNvPr>
          <p:cNvSpPr/>
          <p:nvPr/>
        </p:nvSpPr>
        <p:spPr>
          <a:xfrm>
            <a:off x="9379509" y="2461847"/>
            <a:ext cx="2515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3D94430-A157-45E2-A96A-AED5493FA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78"/>
          <a:stretch/>
        </p:blipFill>
        <p:spPr>
          <a:xfrm>
            <a:off x="5734229" y="2897631"/>
            <a:ext cx="1323368" cy="1022933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397FE98-550F-44F0-B4F5-75381CEFB90F}"/>
              </a:ext>
            </a:extLst>
          </p:cNvPr>
          <p:cNvGrpSpPr/>
          <p:nvPr/>
        </p:nvGrpSpPr>
        <p:grpSpPr>
          <a:xfrm>
            <a:off x="13220548" y="2862800"/>
            <a:ext cx="2203465" cy="1215483"/>
            <a:chOff x="12548855" y="2752110"/>
            <a:chExt cx="2469957" cy="136248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9B7DEB0-1962-4888-8C40-FAA6019D835B}"/>
                </a:ext>
              </a:extLst>
            </p:cNvPr>
            <p:cNvGrpSpPr/>
            <p:nvPr/>
          </p:nvGrpSpPr>
          <p:grpSpPr>
            <a:xfrm>
              <a:off x="12548855" y="2752110"/>
              <a:ext cx="2317557" cy="1210086"/>
              <a:chOff x="12548855" y="2752110"/>
              <a:chExt cx="2317557" cy="1210086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CA608C70-0346-4D48-A123-2D905F595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8855" y="2752110"/>
                <a:ext cx="1860357" cy="75288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9B39E69-4D29-49E7-AF27-9A663AFE3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01255" y="2904510"/>
                <a:ext cx="1860357" cy="75288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5ECD77FE-ADFC-4326-8047-42FA66B71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3655" y="3056910"/>
                <a:ext cx="1860357" cy="75288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CC5196F-20A3-4CEA-927E-1B75EB2C8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6055" y="3209310"/>
                <a:ext cx="1860357" cy="752886"/>
              </a:xfrm>
              <a:prstGeom prst="rect">
                <a:avLst/>
              </a:prstGeom>
            </p:spPr>
          </p:pic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761251-A9E0-4D28-AC28-183AA068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158455" y="3361710"/>
              <a:ext cx="1860357" cy="75288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300A0-E58F-4BB6-BFF6-3C98E59DE01D}"/>
              </a:ext>
            </a:extLst>
          </p:cNvPr>
          <p:cNvGrpSpPr/>
          <p:nvPr/>
        </p:nvGrpSpPr>
        <p:grpSpPr>
          <a:xfrm>
            <a:off x="10508149" y="2819157"/>
            <a:ext cx="1386695" cy="1249762"/>
            <a:chOff x="10517709" y="2830709"/>
            <a:chExt cx="1386695" cy="1249762"/>
          </a:xfrm>
        </p:grpSpPr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9A4D7275-4C4F-4EB2-A943-ECC1F1C94B9E}"/>
                </a:ext>
              </a:extLst>
            </p:cNvPr>
            <p:cNvSpPr/>
            <p:nvPr/>
          </p:nvSpPr>
          <p:spPr>
            <a:xfrm rot="16200000">
              <a:off x="10586176" y="2762242"/>
              <a:ext cx="1249762" cy="1386695"/>
            </a:xfrm>
            <a:prstGeom prst="flowChartManualOpera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A17CE7F-8976-46D3-A75D-67E4C61F7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85817" y="3320987"/>
              <a:ext cx="1239582" cy="178857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DBCD3AF-C622-4955-BE00-290452889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1404"/>
            <a:stretch/>
          </p:blipFill>
          <p:spPr>
            <a:xfrm>
              <a:off x="10588483" y="3048427"/>
              <a:ext cx="617125" cy="2498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B96BA58-D0C0-43CB-85B5-C7A24A3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07533" y="3526087"/>
              <a:ext cx="945742" cy="27343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19354F9-738C-47AD-805F-A92AAF59301B}"/>
              </a:ext>
            </a:extLst>
          </p:cNvPr>
          <p:cNvGrpSpPr/>
          <p:nvPr/>
        </p:nvGrpSpPr>
        <p:grpSpPr>
          <a:xfrm>
            <a:off x="9055841" y="2856571"/>
            <a:ext cx="1363265" cy="1482329"/>
            <a:chOff x="8971339" y="2889153"/>
            <a:chExt cx="1363265" cy="1482329"/>
          </a:xfrm>
        </p:grpSpPr>
        <p:sp>
          <p:nvSpPr>
            <p:cNvPr id="65" name="Double Bracket 64">
              <a:extLst>
                <a:ext uri="{FF2B5EF4-FFF2-40B4-BE49-F238E27FC236}">
                  <a16:creationId xmlns:a16="http://schemas.microsoft.com/office/drawing/2014/main" id="{E667208F-A31F-40AB-8ABE-0BA4167010EE}"/>
                </a:ext>
              </a:extLst>
            </p:cNvPr>
            <p:cNvSpPr/>
            <p:nvPr/>
          </p:nvSpPr>
          <p:spPr>
            <a:xfrm>
              <a:off x="9388862" y="2903326"/>
              <a:ext cx="945742" cy="1074337"/>
            </a:xfrm>
            <a:prstGeom prst="bracketPair">
              <a:avLst>
                <a:gd name="adj" fmla="val 618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26C9673-16AD-4129-8A1F-40C9EA5ED4F5}"/>
                    </a:ext>
                  </a:extLst>
                </p:cNvPr>
                <p:cNvSpPr/>
                <p:nvPr/>
              </p:nvSpPr>
              <p:spPr>
                <a:xfrm>
                  <a:off x="8971339" y="2889153"/>
                  <a:ext cx="727687" cy="1482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60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𝑆𝑘𝑒𝑤𝑛𝑒𝑠𝑠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600" b="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𝐾𝑢𝑟𝑡𝑜𝑠𝑖𝑠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600" b="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𝑛𝑒𝑟𝑔𝑦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60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𝑈𝑛𝑖𝑓𝑜𝑟𝑚𝑖𝑡𝑦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60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𝑆𝑝h𝑒𝑟𝑖𝑐𝑖𝑡𝑦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600" b="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𝐸𝑙𝑜𝑛𝑔𝑎𝑡𝑖𝑜𝑛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600" b="0" dirty="0"/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𝐹𝑙𝑎𝑡𝑛𝑒𝑠𝑠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600" dirty="0"/>
                </a:p>
                <a:p>
                  <a:pPr lvl="1">
                    <a:lnSpc>
                      <a:spcPts val="300"/>
                    </a:lnSpc>
                  </a:pPr>
                  <a:r>
                    <a:rPr lang="en-CA" sz="600" dirty="0"/>
                    <a:t>       .</a:t>
                  </a:r>
                </a:p>
                <a:p>
                  <a:pPr lvl="1">
                    <a:lnSpc>
                      <a:spcPts val="300"/>
                    </a:lnSpc>
                  </a:pPr>
                  <a:r>
                    <a:rPr lang="en-CA" sz="600" dirty="0"/>
                    <a:t>       .</a:t>
                  </a:r>
                </a:p>
                <a:p>
                  <a:pPr lvl="1">
                    <a:lnSpc>
                      <a:spcPts val="300"/>
                    </a:lnSpc>
                  </a:pPr>
                  <a:r>
                    <a:rPr lang="en-CA" sz="600" dirty="0"/>
                    <a:t>       .</a:t>
                  </a:r>
                </a:p>
                <a:p>
                  <a:pPr lvl="1">
                    <a:lnSpc>
                      <a:spcPts val="7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𝐺𝑟𝑎𝑦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𝐿𝑒𝑣𝑒𝑙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𝑉𝑎𝑟𝑖𝑎𝑛𝑐𝑒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600" dirty="0"/>
                </a:p>
                <a:p>
                  <a:pPr lvl="1">
                    <a:lnSpc>
                      <a:spcPts val="900"/>
                    </a:lnSpc>
                  </a:pPr>
                  <a:endParaRPr lang="en-CA" sz="1000" dirty="0"/>
                </a:p>
                <a:p>
                  <a:pPr lvl="1">
                    <a:lnSpc>
                      <a:spcPts val="900"/>
                    </a:lnSpc>
                  </a:pPr>
                  <a:endParaRPr lang="en-CA" sz="1000" dirty="0"/>
                </a:p>
                <a:p>
                  <a:pPr lvl="1">
                    <a:lnSpc>
                      <a:spcPts val="900"/>
                    </a:lnSpc>
                  </a:pPr>
                  <a:endParaRPr lang="en-CA" sz="10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26C9673-16AD-4129-8A1F-40C9EA5ED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39" y="2889153"/>
                  <a:ext cx="727687" cy="1482329"/>
                </a:xfrm>
                <a:prstGeom prst="rect">
                  <a:avLst/>
                </a:prstGeom>
                <a:blipFill>
                  <a:blip r:embed="rId13"/>
                  <a:stretch>
                    <a:fillRect r="-78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CAE526B-ACC3-413B-AFCB-99025259409E}"/>
              </a:ext>
            </a:extLst>
          </p:cNvPr>
          <p:cNvSpPr/>
          <p:nvPr/>
        </p:nvSpPr>
        <p:spPr>
          <a:xfrm>
            <a:off x="5610382" y="2782746"/>
            <a:ext cx="2903461" cy="1331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3F98AC-8CF8-455C-96B5-F162FC16766B}"/>
              </a:ext>
            </a:extLst>
          </p:cNvPr>
          <p:cNvSpPr/>
          <p:nvPr/>
        </p:nvSpPr>
        <p:spPr>
          <a:xfrm>
            <a:off x="9245587" y="2782746"/>
            <a:ext cx="2798290" cy="1331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5F1F06-6692-40F6-BC82-E341284AC62B}"/>
              </a:ext>
            </a:extLst>
          </p:cNvPr>
          <p:cNvSpPr/>
          <p:nvPr/>
        </p:nvSpPr>
        <p:spPr>
          <a:xfrm>
            <a:off x="12803193" y="2782746"/>
            <a:ext cx="2903461" cy="1331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ACA591-2DB1-4408-8F46-BE53D5FEEF1D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8513843" y="3448671"/>
            <a:ext cx="73174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5A31BC-6FA2-4380-9680-3DCC008A5EE0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12043877" y="3448671"/>
            <a:ext cx="7593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457A8D3-2229-40D0-8553-B367728786D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5400000">
            <a:off x="7386772" y="237469"/>
            <a:ext cx="1434813" cy="4987591"/>
          </a:xfrm>
          <a:prstGeom prst="bentConnector4">
            <a:avLst>
              <a:gd name="adj1" fmla="val 19005"/>
              <a:gd name="adj2" fmla="val 10458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C201230-6958-43A6-9837-A0E323EB7FA9}"/>
              </a:ext>
            </a:extLst>
          </p:cNvPr>
          <p:cNvSpPr/>
          <p:nvPr/>
        </p:nvSpPr>
        <p:spPr>
          <a:xfrm>
            <a:off x="7751683" y="5138428"/>
            <a:ext cx="5692580" cy="1511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73FB03A-FFED-4AD8-B1A0-B6D1E46735BD}"/>
              </a:ext>
            </a:extLst>
          </p:cNvPr>
          <p:cNvCxnSpPr>
            <a:cxnSpLocks/>
            <a:stCxn id="75" idx="3"/>
            <a:endCxn id="17" idx="0"/>
          </p:cNvCxnSpPr>
          <p:nvPr/>
        </p:nvCxnSpPr>
        <p:spPr>
          <a:xfrm flipH="1">
            <a:off x="10597973" y="3448671"/>
            <a:ext cx="5108681" cy="1381979"/>
          </a:xfrm>
          <a:prstGeom prst="bentConnector4">
            <a:avLst>
              <a:gd name="adj1" fmla="val -4475"/>
              <a:gd name="adj2" fmla="val 7409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528288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528288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88" y="3791309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3797881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189734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348550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1" y="180802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347657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15002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3457029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10793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3457029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6" y="3055272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5" y="6315693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1" y="3055272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0" y="6315693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59" y="1219200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498" y="4224545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6" y="1219200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18" y="4224545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157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UD Digi Kyokasho N-B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16</cp:revision>
  <dcterms:created xsi:type="dcterms:W3CDTF">2020-09-15T04:50:16Z</dcterms:created>
  <dcterms:modified xsi:type="dcterms:W3CDTF">2021-04-24T05:11:52Z</dcterms:modified>
</cp:coreProperties>
</file>