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59" r:id="rId4"/>
    <p:sldId id="260" r:id="rId5"/>
  </p:sldIdLst>
  <p:sldSz cx="23164800" cy="23225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10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3800966"/>
            <a:ext cx="19690080" cy="8085784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2198568"/>
            <a:ext cx="17373600" cy="5607361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1" y="1236523"/>
            <a:ext cx="4994910" cy="19682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1" y="1236523"/>
            <a:ext cx="14695170" cy="19682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6" y="5790160"/>
            <a:ext cx="19979640" cy="9661005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6" y="15542562"/>
            <a:ext cx="19979640" cy="508049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236528"/>
            <a:ext cx="19979640" cy="4489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600" y="5693383"/>
            <a:ext cx="9799795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600" y="8483622"/>
            <a:ext cx="9799795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1" y="5693383"/>
            <a:ext cx="9848057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1" y="8483622"/>
            <a:ext cx="9848057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3343993"/>
            <a:ext cx="11727180" cy="16504892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3343993"/>
            <a:ext cx="11727180" cy="16504892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1236528"/>
            <a:ext cx="19979640" cy="448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6182615"/>
            <a:ext cx="19979640" cy="147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2021-06-07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21526255"/>
            <a:ext cx="781812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84" y="10615233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36" y="10615233"/>
            <a:ext cx="2677985" cy="178532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708669" y="11507890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5326" y="10265484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2935" y="10913752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4301" y="10265484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E4191-DE33-46B3-A2E3-3F476CE9A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8"/>
          <a:stretch/>
        </p:blipFill>
        <p:spPr>
          <a:xfrm>
            <a:off x="3288330" y="10462790"/>
            <a:ext cx="2309673" cy="178532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D2CB0-12F8-46F9-9ECB-765449D43C6D}"/>
              </a:ext>
            </a:extLst>
          </p:cNvPr>
          <p:cNvSpPr txBox="1"/>
          <p:nvPr/>
        </p:nvSpPr>
        <p:spPr>
          <a:xfrm>
            <a:off x="3448819" y="10145812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Liver Vol</a:t>
            </a:r>
            <a:r>
              <a:rPr lang="en-CA" sz="1600" b="1" dirty="0">
                <a:latin typeface="UD Digi Kyokasho N-B" panose="020B0400000000000000" pitchFamily="18" charset="-128"/>
                <a:ea typeface="UD Digi Kyokasho N-B" panose="020B0400000000000000" pitchFamily="18" charset="-128"/>
                <a:cs typeface="Arial" panose="020B0604020202020204" pitchFamily="34" charset="0"/>
              </a:rPr>
              <a:t>u</a:t>
            </a: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D282F-5EF5-42FE-9782-31F22D94D78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5598003" y="11355450"/>
            <a:ext cx="440849" cy="39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4EDEAB6-F313-4CD2-92D5-531E04E3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956" y="10346682"/>
            <a:ext cx="1861961" cy="9743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81FA72A-4071-4A81-994A-6C5A4A8B1B6E}"/>
              </a:ext>
            </a:extLst>
          </p:cNvPr>
          <p:cNvGrpSpPr/>
          <p:nvPr/>
        </p:nvGrpSpPr>
        <p:grpSpPr>
          <a:xfrm>
            <a:off x="8200769" y="10335072"/>
            <a:ext cx="1231157" cy="985943"/>
            <a:chOff x="8227611" y="2151507"/>
            <a:chExt cx="1231157" cy="98594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66756C-C311-4C5A-9192-59AB25FCC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378"/>
            <a:stretch/>
          </p:blipFill>
          <p:spPr>
            <a:xfrm>
              <a:off x="8227611" y="2185794"/>
              <a:ext cx="1231157" cy="95165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96241F-69A0-4A6A-BBC9-F4F4C8AA85A5}"/>
                </a:ext>
              </a:extLst>
            </p:cNvPr>
            <p:cNvGrpSpPr/>
            <p:nvPr/>
          </p:nvGrpSpPr>
          <p:grpSpPr>
            <a:xfrm>
              <a:off x="8290927" y="2151507"/>
              <a:ext cx="828313" cy="760837"/>
              <a:chOff x="12097311" y="2335489"/>
              <a:chExt cx="938580" cy="86212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E2E50E4-15F7-43E2-833C-03410100A4F8}"/>
                  </a:ext>
                </a:extLst>
              </p:cNvPr>
              <p:cNvSpPr/>
              <p:nvPr/>
            </p:nvSpPr>
            <p:spPr>
              <a:xfrm>
                <a:off x="12135540" y="2335489"/>
                <a:ext cx="862121" cy="862121"/>
              </a:xfrm>
              <a:prstGeom prst="ellipse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02EDC7A-0351-4517-BA24-8FC443CD64E7}"/>
                  </a:ext>
                </a:extLst>
              </p:cNvPr>
              <p:cNvCxnSpPr>
                <a:stCxn id="23" idx="6"/>
              </p:cNvCxnSpPr>
              <p:nvPr/>
            </p:nvCxnSpPr>
            <p:spPr>
              <a:xfrm flipH="1" flipV="1">
                <a:off x="12135540" y="2766549"/>
                <a:ext cx="862121" cy="1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41F91413-AB84-43C4-BB36-AA2F9DA23D6F}"/>
                  </a:ext>
                </a:extLst>
              </p:cNvPr>
              <p:cNvSpPr/>
              <p:nvPr/>
            </p:nvSpPr>
            <p:spPr>
              <a:xfrm>
                <a:off x="12097311" y="2606110"/>
                <a:ext cx="938580" cy="339093"/>
              </a:xfrm>
              <a:prstGeom prst="arc">
                <a:avLst>
                  <a:gd name="adj1" fmla="val 245650"/>
                  <a:gd name="adj2" fmla="val 112532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33D32-22A4-4021-9AA5-492E096EE2EC}"/>
              </a:ext>
            </a:extLst>
          </p:cNvPr>
          <p:cNvSpPr/>
          <p:nvPr/>
        </p:nvSpPr>
        <p:spPr>
          <a:xfrm>
            <a:off x="6038850" y="10067965"/>
            <a:ext cx="3514726" cy="2582822"/>
          </a:xfrm>
          <a:prstGeom prst="rect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E53AC5-B9ED-42A2-AD35-1BBAFE10A8A1}"/>
              </a:ext>
            </a:extLst>
          </p:cNvPr>
          <p:cNvSpPr/>
          <p:nvPr/>
        </p:nvSpPr>
        <p:spPr>
          <a:xfrm>
            <a:off x="6261550" y="10049384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1E7D99-4F78-451B-8E54-EDFF7B03CA18}"/>
              </a:ext>
            </a:extLst>
          </p:cNvPr>
          <p:cNvSpPr/>
          <p:nvPr/>
        </p:nvSpPr>
        <p:spPr>
          <a:xfrm>
            <a:off x="6598883" y="11321014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74B1-A512-4873-B62F-B2555AA81F2E}"/>
              </a:ext>
            </a:extLst>
          </p:cNvPr>
          <p:cNvSpPr/>
          <p:nvPr/>
        </p:nvSpPr>
        <p:spPr>
          <a:xfrm>
            <a:off x="8291688" y="10038907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02461A-1F95-4DBA-9151-27C6258AC1C5}"/>
              </a:ext>
            </a:extLst>
          </p:cNvPr>
          <p:cNvSpPr txBox="1"/>
          <p:nvPr/>
        </p:nvSpPr>
        <p:spPr>
          <a:xfrm>
            <a:off x="6121662" y="9707377"/>
            <a:ext cx="32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19B3-DA97-4CB4-B2D5-024764560B7D}"/>
              </a:ext>
            </a:extLst>
          </p:cNvPr>
          <p:cNvSpPr txBox="1"/>
          <p:nvPr/>
        </p:nvSpPr>
        <p:spPr>
          <a:xfrm>
            <a:off x="3200568" y="9358121"/>
            <a:ext cx="394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0B1E6F-3CFA-4232-BE5B-EAF0343C33F5}"/>
              </a:ext>
            </a:extLst>
          </p:cNvPr>
          <p:cNvSpPr txBox="1"/>
          <p:nvPr/>
        </p:nvSpPr>
        <p:spPr>
          <a:xfrm>
            <a:off x="9977562" y="9358122"/>
            <a:ext cx="584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56E25-30D0-4BDE-9DCC-B62D39D2B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493" y="11599878"/>
            <a:ext cx="1558355" cy="979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B0FC72-A482-433B-BBA3-7D757B741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2996" y="11665029"/>
            <a:ext cx="1950306" cy="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8F7DF-309D-41B0-9C5F-6C85B0E74C2B}"/>
              </a:ext>
            </a:extLst>
          </p:cNvPr>
          <p:cNvSpPr/>
          <p:nvPr/>
        </p:nvSpPr>
        <p:spPr>
          <a:xfrm>
            <a:off x="4972902" y="7088458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2AA27-AF82-40BB-B925-6ADF5F8D7B33}"/>
              </a:ext>
            </a:extLst>
          </p:cNvPr>
          <p:cNvSpPr/>
          <p:nvPr/>
        </p:nvSpPr>
        <p:spPr>
          <a:xfrm>
            <a:off x="9208359" y="7117700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Prediction Stage (Real-Time)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B44999-15B3-4764-834D-33A82A54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9" y="8147007"/>
            <a:ext cx="1892455" cy="14193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C6CA7C-3DAA-456C-8B5D-89313B1380C6}"/>
              </a:ext>
            </a:extLst>
          </p:cNvPr>
          <p:cNvSpPr/>
          <p:nvPr/>
        </p:nvSpPr>
        <p:spPr>
          <a:xfrm>
            <a:off x="5733385" y="7822463"/>
            <a:ext cx="1892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CT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F318B9-5F8F-41F9-94D0-69490B7EE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5" y="12113240"/>
            <a:ext cx="2569721" cy="1214337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0FD43A-D444-4177-9482-1024F3AE0B5D}"/>
              </a:ext>
            </a:extLst>
          </p:cNvPr>
          <p:cNvSpPr/>
          <p:nvPr/>
        </p:nvSpPr>
        <p:spPr>
          <a:xfrm>
            <a:off x="4839031" y="11763461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BE618-C692-49F3-A052-DDAE596D2B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62" y="12111103"/>
            <a:ext cx="2612133" cy="1234379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D3CFA2-A072-4A1D-97C4-A6029DF3F273}"/>
              </a:ext>
            </a:extLst>
          </p:cNvPr>
          <p:cNvSpPr/>
          <p:nvPr/>
        </p:nvSpPr>
        <p:spPr>
          <a:xfrm>
            <a:off x="9303919" y="11511053"/>
            <a:ext cx="3363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Compare Radiomic Features to</a:t>
            </a:r>
          </a:p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3A7C5E-ED99-4147-BC4E-919CD46E8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252" y="8276780"/>
            <a:ext cx="1601246" cy="11535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A0639-3B2A-45CC-853F-4A174BC1C502}"/>
              </a:ext>
            </a:extLst>
          </p:cNvPr>
          <p:cNvSpPr txBox="1"/>
          <p:nvPr/>
        </p:nvSpPr>
        <p:spPr>
          <a:xfrm>
            <a:off x="9562678" y="7822463"/>
            <a:ext cx="2832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New Patient CT Scan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C634B8-5F60-48CA-B908-7DF9ECE694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028"/>
          <a:stretch/>
        </p:blipFill>
        <p:spPr>
          <a:xfrm>
            <a:off x="9640996" y="14013897"/>
            <a:ext cx="2675463" cy="102900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4A34C0-5C14-4D32-8F30-5DA2BD0AEB9F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10985876" y="9430366"/>
            <a:ext cx="1815" cy="5307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B6B6A0-9E26-4057-A4AC-C0FF3AC66E04}"/>
              </a:ext>
            </a:extLst>
          </p:cNvPr>
          <p:cNvSpPr/>
          <p:nvPr/>
        </p:nvSpPr>
        <p:spPr>
          <a:xfrm>
            <a:off x="5493650" y="9980269"/>
            <a:ext cx="2478858" cy="1214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 and Training RSF Model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72B137-CB38-4C06-930E-C976154DB5D2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6733080" y="9566348"/>
            <a:ext cx="6797" cy="4139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A81654-7146-4467-B286-3C86E882BC46}"/>
              </a:ext>
            </a:extLst>
          </p:cNvPr>
          <p:cNvSpPr/>
          <p:nvPr/>
        </p:nvSpPr>
        <p:spPr>
          <a:xfrm>
            <a:off x="9954499" y="9961120"/>
            <a:ext cx="2066382" cy="787488"/>
          </a:xfrm>
          <a:prstGeom prst="roundRect">
            <a:avLst/>
          </a:prstGeom>
          <a:solidFill>
            <a:srgbClr val="FF9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F3AA90-8848-4148-8BD6-17190566CB6C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985876" y="10748608"/>
            <a:ext cx="1815" cy="7624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502533-CC93-480C-962D-94301604AB2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978728" y="13345482"/>
            <a:ext cx="6036" cy="33420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75EC65D-773E-41EC-93A8-42C750E2E735}"/>
              </a:ext>
            </a:extLst>
          </p:cNvPr>
          <p:cNvSpPr/>
          <p:nvPr/>
        </p:nvSpPr>
        <p:spPr>
          <a:xfrm>
            <a:off x="9101700" y="13679688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 Predicted Survival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D9D979-F58A-4AD3-9DB8-B948195506A8}"/>
              </a:ext>
            </a:extLst>
          </p:cNvPr>
          <p:cNvCxnSpPr>
            <a:cxnSpLocks/>
          </p:cNvCxnSpPr>
          <p:nvPr/>
        </p:nvCxnSpPr>
        <p:spPr>
          <a:xfrm flipH="1">
            <a:off x="10524670" y="14352450"/>
            <a:ext cx="228600" cy="18256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BC91CA-0733-431D-BDB5-3F370B24F7F8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flipH="1">
            <a:off x="6722095" y="11194605"/>
            <a:ext cx="10984" cy="56885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D9F51D8-42ED-4662-976E-C1F7B73C77F2}"/>
              </a:ext>
            </a:extLst>
          </p:cNvPr>
          <p:cNvSpPr/>
          <p:nvPr/>
        </p:nvSpPr>
        <p:spPr>
          <a:xfrm>
            <a:off x="9138928" y="7590967"/>
            <a:ext cx="3653611" cy="7700967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77455FB-826D-4B3D-9FE8-E5AA75BC2A12}"/>
              </a:ext>
            </a:extLst>
          </p:cNvPr>
          <p:cNvSpPr/>
          <p:nvPr/>
        </p:nvSpPr>
        <p:spPr>
          <a:xfrm>
            <a:off x="4851747" y="7502380"/>
            <a:ext cx="3653611" cy="7700967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308BA-66D0-4FC1-BD03-C49652F9E5C5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8011495" y="12720408"/>
            <a:ext cx="1661166" cy="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9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9050683" y="14851885"/>
            <a:ext cx="367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Survival Tree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(Final Survival Model)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3D8632-8AE3-4472-8750-F7953AF64195}"/>
              </a:ext>
            </a:extLst>
          </p:cNvPr>
          <p:cNvSpPr/>
          <p:nvPr/>
        </p:nvSpPr>
        <p:spPr>
          <a:xfrm>
            <a:off x="9068152" y="262854"/>
            <a:ext cx="3766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D542EE-C336-44DB-87FF-4C0828D4195B}"/>
              </a:ext>
            </a:extLst>
          </p:cNvPr>
          <p:cNvGrpSpPr/>
          <p:nvPr/>
        </p:nvGrpSpPr>
        <p:grpSpPr>
          <a:xfrm>
            <a:off x="9106627" y="919080"/>
            <a:ext cx="3591528" cy="2415340"/>
            <a:chOff x="5296259" y="903148"/>
            <a:chExt cx="3591528" cy="2415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6A3E1-BA02-4B9A-B620-40E0CC4A6F1A}"/>
                </a:ext>
              </a:extLst>
            </p:cNvPr>
            <p:cNvSpPr/>
            <p:nvPr/>
          </p:nvSpPr>
          <p:spPr>
            <a:xfrm>
              <a:off x="5795702" y="924206"/>
              <a:ext cx="2557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C24074F-B92B-42D7-8E76-D47F3CCC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483" y="1236403"/>
              <a:ext cx="2621775" cy="196633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E95DD8-B4D0-4759-81F6-288606865706}"/>
                </a:ext>
              </a:extLst>
            </p:cNvPr>
            <p:cNvSpPr/>
            <p:nvPr/>
          </p:nvSpPr>
          <p:spPr>
            <a:xfrm>
              <a:off x="5296259" y="903148"/>
              <a:ext cx="3591528" cy="241534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41B1FD-0796-47D1-9BC7-9498574BDF86}"/>
              </a:ext>
            </a:extLst>
          </p:cNvPr>
          <p:cNvGrpSpPr/>
          <p:nvPr/>
        </p:nvGrpSpPr>
        <p:grpSpPr>
          <a:xfrm>
            <a:off x="7340546" y="15705856"/>
            <a:ext cx="7081774" cy="3263319"/>
            <a:chOff x="10119724" y="6556496"/>
            <a:chExt cx="7081774" cy="3263319"/>
          </a:xfrm>
        </p:grpSpPr>
        <p:sp>
          <p:nvSpPr>
            <p:cNvPr id="174" name="Rounded Rectangle 3">
              <a:extLst>
                <a:ext uri="{FF2B5EF4-FFF2-40B4-BE49-F238E27FC236}">
                  <a16:creationId xmlns:a16="http://schemas.microsoft.com/office/drawing/2014/main" id="{F2D0C716-2ADE-474A-A16A-4FEAEDB76CB4}"/>
                </a:ext>
              </a:extLst>
            </p:cNvPr>
            <p:cNvSpPr/>
            <p:nvPr/>
          </p:nvSpPr>
          <p:spPr>
            <a:xfrm>
              <a:off x="13046572" y="655649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Skew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23293AE0-3A97-4763-9613-6DA29229677B}"/>
                </a:ext>
              </a:extLst>
            </p:cNvPr>
            <p:cNvSpPr/>
            <p:nvPr/>
          </p:nvSpPr>
          <p:spPr>
            <a:xfrm>
              <a:off x="11252238" y="7308921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6" name="Rounded Rectangle 17">
              <a:extLst>
                <a:ext uri="{FF2B5EF4-FFF2-40B4-BE49-F238E27FC236}">
                  <a16:creationId xmlns:a16="http://schemas.microsoft.com/office/drawing/2014/main" id="{0B637189-AF91-41AA-9CC4-A44B598FD0E4}"/>
                </a:ext>
              </a:extLst>
            </p:cNvPr>
            <p:cNvSpPr/>
            <p:nvPr/>
          </p:nvSpPr>
          <p:spPr>
            <a:xfrm>
              <a:off x="14936469" y="7313010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7" name="Rounded Rectangle 18">
              <a:extLst>
                <a:ext uri="{FF2B5EF4-FFF2-40B4-BE49-F238E27FC236}">
                  <a16:creationId xmlns:a16="http://schemas.microsoft.com/office/drawing/2014/main" id="{18157215-5C4E-4494-8413-8D3D5C45BAE3}"/>
                </a:ext>
              </a:extLst>
            </p:cNvPr>
            <p:cNvSpPr/>
            <p:nvPr/>
          </p:nvSpPr>
          <p:spPr>
            <a:xfrm>
              <a:off x="13753459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ounded Rectangle 22">
              <a:extLst>
                <a:ext uri="{FF2B5EF4-FFF2-40B4-BE49-F238E27FC236}">
                  <a16:creationId xmlns:a16="http://schemas.microsoft.com/office/drawing/2014/main" id="{EF38D028-4014-4C86-BBDB-2126B3B84B2C}"/>
                </a:ext>
              </a:extLst>
            </p:cNvPr>
            <p:cNvSpPr/>
            <p:nvPr/>
          </p:nvSpPr>
          <p:spPr>
            <a:xfrm>
              <a:off x="10119724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9" name="Rounded Rectangle 23">
              <a:extLst>
                <a:ext uri="{FF2B5EF4-FFF2-40B4-BE49-F238E27FC236}">
                  <a16:creationId xmlns:a16="http://schemas.microsoft.com/office/drawing/2014/main" id="{421A0B92-08EA-439F-B20D-DDB39F83BB0C}"/>
                </a:ext>
              </a:extLst>
            </p:cNvPr>
            <p:cNvSpPr/>
            <p:nvPr/>
          </p:nvSpPr>
          <p:spPr>
            <a:xfrm>
              <a:off x="16068983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ounded Rectangle 24">
              <a:extLst>
                <a:ext uri="{FF2B5EF4-FFF2-40B4-BE49-F238E27FC236}">
                  <a16:creationId xmlns:a16="http://schemas.microsoft.com/office/drawing/2014/main" id="{06243CE4-3344-4501-B064-7AD6BC30AC8F}"/>
                </a:ext>
              </a:extLst>
            </p:cNvPr>
            <p:cNvSpPr/>
            <p:nvPr/>
          </p:nvSpPr>
          <p:spPr>
            <a:xfrm>
              <a:off x="12470140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1" name="Elbow Connector 8">
              <a:extLst>
                <a:ext uri="{FF2B5EF4-FFF2-40B4-BE49-F238E27FC236}">
                  <a16:creationId xmlns:a16="http://schemas.microsoft.com/office/drawing/2014/main" id="{9DFE7E38-1591-4B67-9F92-C1B580F3BCA6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rot="5400000">
              <a:off x="12549175" y="6245266"/>
              <a:ext cx="332975" cy="1794334"/>
            </a:xfrm>
            <a:prstGeom prst="bentConnector3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Elbow Connector 25">
              <a:extLst>
                <a:ext uri="{FF2B5EF4-FFF2-40B4-BE49-F238E27FC236}">
                  <a16:creationId xmlns:a16="http://schemas.microsoft.com/office/drawing/2014/main" id="{E4F2E740-DCAB-4C1E-B8C9-5B16B529AD0E}"/>
                </a:ext>
              </a:extLst>
            </p:cNvPr>
            <p:cNvCxnSpPr>
              <a:stCxn id="175" idx="2"/>
              <a:endCxn id="178" idx="0"/>
            </p:cNvCxnSpPr>
            <p:nvPr/>
          </p:nvCxnSpPr>
          <p:spPr>
            <a:xfrm rot="5400000">
              <a:off x="10983791" y="7430561"/>
              <a:ext cx="536895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Elbow Connector 26">
              <a:extLst>
                <a:ext uri="{FF2B5EF4-FFF2-40B4-BE49-F238E27FC236}">
                  <a16:creationId xmlns:a16="http://schemas.microsoft.com/office/drawing/2014/main" id="{675E0E5E-5680-46ED-8E0D-3DDBF392DF59}"/>
                </a:ext>
              </a:extLst>
            </p:cNvPr>
            <p:cNvCxnSpPr>
              <a:stCxn id="175" idx="2"/>
              <a:endCxn id="180" idx="0"/>
            </p:cNvCxnSpPr>
            <p:nvPr/>
          </p:nvCxnSpPr>
          <p:spPr>
            <a:xfrm rot="16200000" flipH="1">
              <a:off x="12158999" y="7387867"/>
              <a:ext cx="536895" cy="12179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4" name="Elbow Connector 30">
              <a:extLst>
                <a:ext uri="{FF2B5EF4-FFF2-40B4-BE49-F238E27FC236}">
                  <a16:creationId xmlns:a16="http://schemas.microsoft.com/office/drawing/2014/main" id="{57707F9E-5462-46CA-839A-1CAF2E21947B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 rot="16200000" flipH="1">
              <a:off x="14389245" y="6199529"/>
              <a:ext cx="337064" cy="188989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5" name="Elbow Connector 33">
              <a:extLst>
                <a:ext uri="{FF2B5EF4-FFF2-40B4-BE49-F238E27FC236}">
                  <a16:creationId xmlns:a16="http://schemas.microsoft.com/office/drawing/2014/main" id="{CD9A71DF-07A5-4518-A831-DA813F47EFCE}"/>
                </a:ext>
              </a:extLst>
            </p:cNvPr>
            <p:cNvCxnSpPr>
              <a:stCxn id="176" idx="2"/>
              <a:endCxn id="177" idx="0"/>
            </p:cNvCxnSpPr>
            <p:nvPr/>
          </p:nvCxnSpPr>
          <p:spPr>
            <a:xfrm rot="5400000">
              <a:off x="14649765" y="7402411"/>
              <a:ext cx="522913" cy="118301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6" name="Elbow Connector 36">
              <a:extLst>
                <a:ext uri="{FF2B5EF4-FFF2-40B4-BE49-F238E27FC236}">
                  <a16:creationId xmlns:a16="http://schemas.microsoft.com/office/drawing/2014/main" id="{96BF8F01-21C6-4E17-AB95-B31D3CA54F16}"/>
                </a:ext>
              </a:extLst>
            </p:cNvPr>
            <p:cNvCxnSpPr>
              <a:stCxn id="176" idx="2"/>
              <a:endCxn id="179" idx="0"/>
            </p:cNvCxnSpPr>
            <p:nvPr/>
          </p:nvCxnSpPr>
          <p:spPr>
            <a:xfrm rot="16200000" flipH="1">
              <a:off x="15807527" y="7427659"/>
              <a:ext cx="522913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F9BB7E-2257-42D5-BAA0-117D19380F2A}"/>
                </a:ext>
              </a:extLst>
            </p:cNvPr>
            <p:cNvSpPr/>
            <p:nvPr/>
          </p:nvSpPr>
          <p:spPr>
            <a:xfrm>
              <a:off x="12502702" y="6919652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025A23-5BE8-45A3-B7EC-DD96949F8161}"/>
                </a:ext>
              </a:extLst>
            </p:cNvPr>
            <p:cNvSpPr/>
            <p:nvPr/>
          </p:nvSpPr>
          <p:spPr>
            <a:xfrm>
              <a:off x="14364359" y="69334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3696471-5E07-4565-AD6D-C801266676C0}"/>
                </a:ext>
              </a:extLst>
            </p:cNvPr>
            <p:cNvSpPr/>
            <p:nvPr/>
          </p:nvSpPr>
          <p:spPr>
            <a:xfrm>
              <a:off x="15886080" y="7758502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6F099-7D50-47D7-9130-31E057A81C77}"/>
                </a:ext>
              </a:extLst>
            </p:cNvPr>
            <p:cNvSpPr/>
            <p:nvPr/>
          </p:nvSpPr>
          <p:spPr>
            <a:xfrm>
              <a:off x="12136896" y="7758501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908655-DEA5-47AE-95F8-0F435E269900}"/>
                </a:ext>
              </a:extLst>
            </p:cNvPr>
            <p:cNvSpPr/>
            <p:nvPr/>
          </p:nvSpPr>
          <p:spPr>
            <a:xfrm>
              <a:off x="11016406" y="7756071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4EACAF-556A-40BC-B1C5-907CFFC304B5}"/>
                </a:ext>
              </a:extLst>
            </p:cNvPr>
            <p:cNvSpPr/>
            <p:nvPr/>
          </p:nvSpPr>
          <p:spPr>
            <a:xfrm>
              <a:off x="14717802" y="7751509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ADBE20-9922-48FB-BDAD-748ED0F69BF5}"/>
                </a:ext>
              </a:extLst>
            </p:cNvPr>
            <p:cNvSpPr/>
            <p:nvPr/>
          </p:nvSpPr>
          <p:spPr>
            <a:xfrm>
              <a:off x="10589380" y="8802161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7AC10-26E4-42BB-B1D6-0573C6D1D160}"/>
                </a:ext>
              </a:extLst>
            </p:cNvPr>
            <p:cNvSpPr/>
            <p:nvPr/>
          </p:nvSpPr>
          <p:spPr>
            <a:xfrm>
              <a:off x="12931240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521B576-724F-4BD1-B859-E305B61690F2}"/>
                </a:ext>
              </a:extLst>
            </p:cNvPr>
            <p:cNvSpPr/>
            <p:nvPr/>
          </p:nvSpPr>
          <p:spPr>
            <a:xfrm>
              <a:off x="14214559" y="8799849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220E26-3C03-4CDE-B810-D96B5212842C}"/>
                </a:ext>
              </a:extLst>
            </p:cNvPr>
            <p:cNvSpPr/>
            <p:nvPr/>
          </p:nvSpPr>
          <p:spPr>
            <a:xfrm>
              <a:off x="16530084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49BD29E-A797-43DF-B8D9-C5C2BF8492B6}"/>
                </a:ext>
              </a:extLst>
            </p:cNvPr>
            <p:cNvCxnSpPr>
              <a:stCxn id="178" idx="2"/>
            </p:cNvCxnSpPr>
            <p:nvPr/>
          </p:nvCxnSpPr>
          <p:spPr>
            <a:xfrm>
              <a:off x="10685981" y="8684716"/>
              <a:ext cx="0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9C6EF7-05C8-44BE-9AEE-3494DE5F06BA}"/>
                </a:ext>
              </a:extLst>
            </p:cNvPr>
            <p:cNvCxnSpPr>
              <a:stCxn id="180" idx="2"/>
            </p:cNvCxnSpPr>
            <p:nvPr/>
          </p:nvCxnSpPr>
          <p:spPr>
            <a:xfrm>
              <a:off x="13036397" y="8684716"/>
              <a:ext cx="1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9F96CB7-ABF7-423D-803A-43360D19B4A9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14319716" y="8674823"/>
              <a:ext cx="0" cy="127339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F591797-F83E-4902-A4BE-AE509B83098E}"/>
                </a:ext>
              </a:extLst>
            </p:cNvPr>
            <p:cNvCxnSpPr>
              <a:stCxn id="179" idx="2"/>
            </p:cNvCxnSpPr>
            <p:nvPr/>
          </p:nvCxnSpPr>
          <p:spPr>
            <a:xfrm>
              <a:off x="16635240" y="8674823"/>
              <a:ext cx="1" cy="103463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1" name="Rounded Rectangle 31">
              <a:extLst>
                <a:ext uri="{FF2B5EF4-FFF2-40B4-BE49-F238E27FC236}">
                  <a16:creationId xmlns:a16="http://schemas.microsoft.com/office/drawing/2014/main" id="{6806C2A1-EF43-42B4-8BE6-EC9ECAF317A6}"/>
                </a:ext>
              </a:extLst>
            </p:cNvPr>
            <p:cNvSpPr/>
            <p:nvPr/>
          </p:nvSpPr>
          <p:spPr>
            <a:xfrm>
              <a:off x="10128280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2" name="Rounded Rectangle 32">
              <a:extLst>
                <a:ext uri="{FF2B5EF4-FFF2-40B4-BE49-F238E27FC236}">
                  <a16:creationId xmlns:a16="http://schemas.microsoft.com/office/drawing/2014/main" id="{1F07D75D-51DE-4DF0-B011-FE17D7096FE4}"/>
                </a:ext>
              </a:extLst>
            </p:cNvPr>
            <p:cNvSpPr/>
            <p:nvPr/>
          </p:nvSpPr>
          <p:spPr>
            <a:xfrm>
              <a:off x="1247083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3" name="Rounded Rectangle 34">
              <a:extLst>
                <a:ext uri="{FF2B5EF4-FFF2-40B4-BE49-F238E27FC236}">
                  <a16:creationId xmlns:a16="http://schemas.microsoft.com/office/drawing/2014/main" id="{D82CAC75-121B-4C92-A97B-B6793D6A6233}"/>
                </a:ext>
              </a:extLst>
            </p:cNvPr>
            <p:cNvSpPr/>
            <p:nvPr/>
          </p:nvSpPr>
          <p:spPr>
            <a:xfrm>
              <a:off x="1375345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4" name="Rounded Rectangle 35">
              <a:extLst>
                <a:ext uri="{FF2B5EF4-FFF2-40B4-BE49-F238E27FC236}">
                  <a16:creationId xmlns:a16="http://schemas.microsoft.com/office/drawing/2014/main" id="{2FA1FC6F-F31E-43D4-9B72-0C547AE754F9}"/>
                </a:ext>
              </a:extLst>
            </p:cNvPr>
            <p:cNvSpPr/>
            <p:nvPr/>
          </p:nvSpPr>
          <p:spPr>
            <a:xfrm>
              <a:off x="16068984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B710957-F050-49F1-8FA3-805F70655D12}"/>
              </a:ext>
            </a:extLst>
          </p:cNvPr>
          <p:cNvGrpSpPr/>
          <p:nvPr/>
        </p:nvGrpSpPr>
        <p:grpSpPr>
          <a:xfrm>
            <a:off x="7687090" y="3774189"/>
            <a:ext cx="6452702" cy="3040572"/>
            <a:chOff x="4111792" y="4081873"/>
            <a:chExt cx="6452702" cy="30405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666CF-EF7E-4727-91B2-734E973DA9C9}"/>
                </a:ext>
              </a:extLst>
            </p:cNvPr>
            <p:cNvGrpSpPr/>
            <p:nvPr/>
          </p:nvGrpSpPr>
          <p:grpSpPr>
            <a:xfrm>
              <a:off x="4315656" y="4084808"/>
              <a:ext cx="6143596" cy="2902664"/>
              <a:chOff x="100244" y="7320940"/>
              <a:chExt cx="6143596" cy="29026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A97BCDE-6843-45B9-BA37-A6AB8E716D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378"/>
              <a:stretch/>
            </p:blipFill>
            <p:spPr>
              <a:xfrm>
                <a:off x="100244" y="8107155"/>
                <a:ext cx="2309673" cy="178532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FDF948-6DC7-4375-ABA0-3538A8DA7C93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2409917" y="8999815"/>
                <a:ext cx="440849" cy="392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7DE8E10-A97B-461E-9FA7-E9585B620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70" y="7991047"/>
                <a:ext cx="1861961" cy="97433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2B198DC-B6B1-42F8-BCE4-D1F4EF344050}"/>
                  </a:ext>
                </a:extLst>
              </p:cNvPr>
              <p:cNvGrpSpPr/>
              <p:nvPr/>
            </p:nvGrpSpPr>
            <p:grpSpPr>
              <a:xfrm>
                <a:off x="5012683" y="7979437"/>
                <a:ext cx="1231157" cy="985943"/>
                <a:chOff x="8227611" y="2151507"/>
                <a:chExt cx="1231157" cy="98594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741103A-AFB5-489E-97DE-464265B4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378"/>
                <a:stretch/>
              </p:blipFill>
              <p:spPr>
                <a:xfrm>
                  <a:off x="8227611" y="2185794"/>
                  <a:ext cx="1231157" cy="951656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3F93DFE-7541-4A00-B904-293930EDBFA4}"/>
                    </a:ext>
                  </a:extLst>
                </p:cNvPr>
                <p:cNvGrpSpPr/>
                <p:nvPr/>
              </p:nvGrpSpPr>
              <p:grpSpPr>
                <a:xfrm>
                  <a:off x="8290927" y="2151507"/>
                  <a:ext cx="828313" cy="760837"/>
                  <a:chOff x="12097311" y="2335489"/>
                  <a:chExt cx="938580" cy="8621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AD8B4-5440-4117-A281-120AB73E2A29}"/>
                      </a:ext>
                    </a:extLst>
                  </p:cNvPr>
                  <p:cNvSpPr/>
                  <p:nvPr/>
                </p:nvSpPr>
                <p:spPr>
                  <a:xfrm>
                    <a:off x="12135540" y="2335489"/>
                    <a:ext cx="862121" cy="86212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18E62B1-499B-4F04-B73D-C40CE6C531E6}"/>
                      </a:ext>
                    </a:extLst>
                  </p:cNvPr>
                  <p:cNvCxnSpPr>
                    <a:stCxn id="72" idx="6"/>
                  </p:cNvCxnSpPr>
                  <p:nvPr/>
                </p:nvCxnSpPr>
                <p:spPr>
                  <a:xfrm flipH="1" flipV="1">
                    <a:off x="12135540" y="2766549"/>
                    <a:ext cx="862121" cy="1"/>
                  </a:xfrm>
                  <a:prstGeom prst="line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40D341C4-E791-4F17-8800-828D282A2828}"/>
                      </a:ext>
                    </a:extLst>
                  </p:cNvPr>
                  <p:cNvSpPr/>
                  <p:nvPr/>
                </p:nvSpPr>
                <p:spPr>
                  <a:xfrm>
                    <a:off x="12097311" y="2606110"/>
                    <a:ext cx="938580" cy="339093"/>
                  </a:xfrm>
                  <a:prstGeom prst="arc">
                    <a:avLst>
                      <a:gd name="adj1" fmla="val 245650"/>
                      <a:gd name="adj2" fmla="val 112532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7A669B-6B67-48C1-A27D-727868D62679}"/>
                  </a:ext>
                </a:extLst>
              </p:cNvPr>
              <p:cNvSpPr/>
              <p:nvPr/>
            </p:nvSpPr>
            <p:spPr>
              <a:xfrm>
                <a:off x="3073464" y="7693749"/>
                <a:ext cx="161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 Statistics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243916-5433-4FFD-93D7-DF72874D5ADC}"/>
                  </a:ext>
                </a:extLst>
              </p:cNvPr>
              <p:cNvSpPr/>
              <p:nvPr/>
            </p:nvSpPr>
            <p:spPr>
              <a:xfrm>
                <a:off x="3410797" y="8965379"/>
                <a:ext cx="277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Gray Level Spatial Relationships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A73B01-96D1-4675-B054-1538C7250DD3}"/>
                  </a:ext>
                </a:extLst>
              </p:cNvPr>
              <p:cNvSpPr/>
              <p:nvPr/>
            </p:nvSpPr>
            <p:spPr>
              <a:xfrm>
                <a:off x="5103602" y="7683272"/>
                <a:ext cx="981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Shape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376FE1-4CEA-4C14-8467-C5A3C2016B6F}"/>
                  </a:ext>
                </a:extLst>
              </p:cNvPr>
              <p:cNvSpPr txBox="1"/>
              <p:nvPr/>
            </p:nvSpPr>
            <p:spPr>
              <a:xfrm>
                <a:off x="696735" y="7320940"/>
                <a:ext cx="430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Radiomic Feature Computation</a:t>
                </a: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7F71E9D-E9D8-4B80-9A56-8A64DA196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407" y="9244243"/>
                <a:ext cx="1558355" cy="979361"/>
              </a:xfrm>
              <a:prstGeom prst="rect">
                <a:avLst/>
              </a:prstGeom>
            </p:spPr>
          </p:pic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55CBD6-1646-4080-9FC6-06CB04F013D4}"/>
                </a:ext>
              </a:extLst>
            </p:cNvPr>
            <p:cNvSpPr/>
            <p:nvPr/>
          </p:nvSpPr>
          <p:spPr>
            <a:xfrm>
              <a:off x="4111792" y="4081873"/>
              <a:ext cx="6452702" cy="3040572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58561BB-0EF9-4916-A565-F9F6629161F2}"/>
              </a:ext>
            </a:extLst>
          </p:cNvPr>
          <p:cNvGrpSpPr/>
          <p:nvPr/>
        </p:nvGrpSpPr>
        <p:grpSpPr>
          <a:xfrm>
            <a:off x="8493901" y="7281797"/>
            <a:ext cx="4816745" cy="3514546"/>
            <a:chOff x="4676437" y="7533072"/>
            <a:chExt cx="4816745" cy="3514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5B1A-8781-4BCD-9BC8-1372D3449B03}"/>
                </a:ext>
              </a:extLst>
            </p:cNvPr>
            <p:cNvGrpSpPr/>
            <p:nvPr/>
          </p:nvGrpSpPr>
          <p:grpSpPr>
            <a:xfrm>
              <a:off x="5168288" y="7555919"/>
              <a:ext cx="4150726" cy="3314148"/>
              <a:chOff x="3958746" y="7658235"/>
              <a:chExt cx="4150726" cy="331414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AEFF03-5855-482B-94AF-30F3DB369C3D}"/>
                  </a:ext>
                </a:extLst>
              </p:cNvPr>
              <p:cNvSpPr/>
              <p:nvPr/>
            </p:nvSpPr>
            <p:spPr>
              <a:xfrm>
                <a:off x="4555573" y="7658235"/>
                <a:ext cx="2515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3300A0-E58F-4BB6-BFF6-3C98E59DE01D}"/>
                  </a:ext>
                </a:extLst>
              </p:cNvPr>
              <p:cNvGrpSpPr/>
              <p:nvPr/>
            </p:nvGrpSpPr>
            <p:grpSpPr>
              <a:xfrm>
                <a:off x="3958746" y="8058126"/>
                <a:ext cx="4150726" cy="2914257"/>
                <a:chOff x="8439592" y="852536"/>
                <a:chExt cx="2860698" cy="2008519"/>
              </a:xfrm>
            </p:grpSpPr>
            <p:sp>
              <p:nvSpPr>
                <p:cNvPr id="52" name="Flowchart: Manual Operation 51">
                  <a:extLst>
                    <a:ext uri="{FF2B5EF4-FFF2-40B4-BE49-F238E27FC236}">
                      <a16:creationId xmlns:a16="http://schemas.microsoft.com/office/drawing/2014/main" id="{9A4D7275-4C4F-4EB2-A943-ECC1F1C94B9E}"/>
                    </a:ext>
                  </a:extLst>
                </p:cNvPr>
                <p:cNvSpPr/>
                <p:nvPr/>
              </p:nvSpPr>
              <p:spPr>
                <a:xfrm rot="16200000">
                  <a:off x="8865681" y="426447"/>
                  <a:ext cx="2008519" cy="2860698"/>
                </a:xfrm>
                <a:prstGeom prst="flowChartManualOperation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A17CE7F-8976-46D3-A75D-67E4C61F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3047" y="1588104"/>
                  <a:ext cx="2707458" cy="390655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9DBCD3AF-C622-4955-BE00-290452889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1404"/>
                <a:stretch/>
              </p:blipFill>
              <p:spPr>
                <a:xfrm>
                  <a:off x="8538203" y="1097022"/>
                  <a:ext cx="1347907" cy="54569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6B96BA58-D0C0-43CB-85B5-C7A24A31B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8916" y="1935453"/>
                  <a:ext cx="2065663" cy="597236"/>
                </a:xfrm>
                <a:prstGeom prst="rect">
                  <a:avLst/>
                </a:prstGeom>
              </p:spPr>
            </p:pic>
          </p:grpSp>
        </p:grp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1A4CB56D-F926-4C28-A578-0A6ECD71EFAA}"/>
                </a:ext>
              </a:extLst>
            </p:cNvPr>
            <p:cNvSpPr/>
            <p:nvPr/>
          </p:nvSpPr>
          <p:spPr>
            <a:xfrm>
              <a:off x="4676437" y="7533072"/>
              <a:ext cx="4816745" cy="351454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836793E-E0CB-473F-B5A6-D2E499A24252}"/>
              </a:ext>
            </a:extLst>
          </p:cNvPr>
          <p:cNvGrpSpPr/>
          <p:nvPr/>
        </p:nvGrpSpPr>
        <p:grpSpPr>
          <a:xfrm>
            <a:off x="8448564" y="11293532"/>
            <a:ext cx="4967853" cy="3004928"/>
            <a:chOff x="1602655" y="12302354"/>
            <a:chExt cx="4967853" cy="3004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24405F-3B70-46C8-8672-C826550996C4}"/>
                </a:ext>
              </a:extLst>
            </p:cNvPr>
            <p:cNvSpPr/>
            <p:nvPr/>
          </p:nvSpPr>
          <p:spPr>
            <a:xfrm>
              <a:off x="1602655" y="12392614"/>
              <a:ext cx="4967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Random Survival Forest Modelling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E0236AF5-7968-4340-887C-8AAE75B5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63EEF97-B658-45E3-A241-9A54DFE3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2F9B7C5-CDA9-4C70-890B-B4DADCA1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BDC3BCD2-2ABD-42EA-87B9-FD7ADB9A1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7D2C7C37-3472-4E6F-887A-68D32B7D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50BEE36D-F930-4475-963E-9B43334E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EBB88C16-D9CC-480E-BA51-FBEDB675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EA5C9E-6B1D-4875-B035-7762C81A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66F060AA-6C95-4A99-8AF1-4F11FFF2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27C38447-AF66-4D01-8BB7-1AFD5A3A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022E265B-5038-449E-B4D8-8F0080FF2ADB}"/>
                </a:ext>
              </a:extLst>
            </p:cNvPr>
            <p:cNvSpPr/>
            <p:nvPr/>
          </p:nvSpPr>
          <p:spPr>
            <a:xfrm>
              <a:off x="1829215" y="12302354"/>
              <a:ext cx="4461477" cy="3004928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9B8AC611-F177-4FC6-870B-A24505C93ABB}"/>
              </a:ext>
            </a:extLst>
          </p:cNvPr>
          <p:cNvSpPr/>
          <p:nvPr/>
        </p:nvSpPr>
        <p:spPr>
          <a:xfrm>
            <a:off x="7092273" y="14784440"/>
            <a:ext cx="7619999" cy="443088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04ADE41-5CAC-4A4A-9E06-9B22D0F546C9}"/>
              </a:ext>
            </a:extLst>
          </p:cNvPr>
          <p:cNvCxnSpPr>
            <a:stCxn id="60" idx="2"/>
            <a:endCxn id="347" idx="0"/>
          </p:cNvCxnSpPr>
          <p:nvPr/>
        </p:nvCxnSpPr>
        <p:spPr>
          <a:xfrm>
            <a:off x="10902391" y="3334420"/>
            <a:ext cx="11050" cy="43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99E56B7-B3B0-4DEB-8F8F-1F41F71FBFE3}"/>
              </a:ext>
            </a:extLst>
          </p:cNvPr>
          <p:cNvCxnSpPr>
            <a:cxnSpLocks/>
            <a:stCxn id="347" idx="2"/>
            <a:endCxn id="350" idx="0"/>
          </p:cNvCxnSpPr>
          <p:nvPr/>
        </p:nvCxnSpPr>
        <p:spPr>
          <a:xfrm flipH="1">
            <a:off x="10902274" y="6814761"/>
            <a:ext cx="11167" cy="467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36926B3-746B-482F-88DB-EBDF3CB69E79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>
            <a:off x="10902274" y="10796343"/>
            <a:ext cx="3589" cy="49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76303F0-D91F-4961-958D-B1A881952307}"/>
              </a:ext>
            </a:extLst>
          </p:cNvPr>
          <p:cNvCxnSpPr>
            <a:cxnSpLocks/>
            <a:stCxn id="351" idx="2"/>
            <a:endCxn id="352" idx="0"/>
          </p:cNvCxnSpPr>
          <p:nvPr/>
        </p:nvCxnSpPr>
        <p:spPr>
          <a:xfrm flipH="1">
            <a:off x="10902273" y="14298460"/>
            <a:ext cx="3590" cy="485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8711850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8711850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91" y="11974874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11981445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837329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11669070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4" y="8364364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1166013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8333586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1164059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829149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11640592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9" y="1123883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8" y="14499256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3" y="11238834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2" y="1449925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61" y="9402765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50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8" y="9402764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2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227</Words>
  <Application>Microsoft Office PowerPoint</Application>
  <PresentationFormat>Custom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UD Digi Kyokasho N-B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36</cp:revision>
  <dcterms:created xsi:type="dcterms:W3CDTF">2020-09-15T04:50:16Z</dcterms:created>
  <dcterms:modified xsi:type="dcterms:W3CDTF">2021-06-07T12:56:56Z</dcterms:modified>
</cp:coreProperties>
</file>