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0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9" autoAdjust="0"/>
  </p:normalViewPr>
  <p:slideViewPr>
    <p:cSldViewPr>
      <p:cViewPr>
        <p:scale>
          <a:sx n="80" d="100"/>
          <a:sy n="80" d="100"/>
        </p:scale>
        <p:origin x="-86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4FF18-ADFE-4BE9-A276-74C2CFCEAC8F}" type="datetimeFigureOut">
              <a:rPr lang="zh-CN" altLang="en-US" smtClean="0"/>
              <a:t>2013/4/8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E6B9-C1A5-4D87-AFA3-EF9798D011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status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On branch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Changes to be committed: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reset HEAD &lt;file&gt;..."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unstage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modified: README.txt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modified: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benchmarks.rb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reset HEAD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benchmarks.rb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benchmarks.rb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locally modified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status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On branch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Changes to be committed: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reset HEAD &lt;file&gt;..."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unstage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modified: README.txt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Changes not staged for commit: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&lt;file&gt;..." to update what will be committed)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checkout -- &lt;file&gt;..." to discard changes in working directory)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modified: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benchmarks.rb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E6B9-C1A5-4D87-AFA3-EF9798D011E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2013/4/8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zh-CN" dirty="0" smtClean="0"/>
              <a:t>的配置</a:t>
            </a:r>
            <a:r>
              <a:rPr lang="zh-CN" altLang="zh-CN" dirty="0" smtClean="0"/>
              <a:t>及</a:t>
            </a:r>
            <a:r>
              <a:rPr lang="zh-CN" altLang="en-US" dirty="0" smtClean="0"/>
              <a:t>基本</a:t>
            </a:r>
            <a:r>
              <a:rPr lang="zh-CN" altLang="zh-CN" dirty="0" smtClean="0"/>
              <a:t>使用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864096"/>
          </a:xfrm>
        </p:spPr>
        <p:txBody>
          <a:bodyPr/>
          <a:lstStyle/>
          <a:p>
            <a:pPr algn="r"/>
            <a:r>
              <a:rPr lang="en-US" altLang="zh-CN" dirty="0" smtClean="0"/>
              <a:t>SOP  </a:t>
            </a:r>
            <a:r>
              <a:rPr lang="zh-CN" altLang="en-US" dirty="0" smtClean="0"/>
              <a:t>陆屹诚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的基本工作流程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在工作目录中修改某些文件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对修改后的文件进行快照，然后保存到暂存区域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提交更新，将保存在暂存区域的文件快照永久</a:t>
            </a:r>
            <a:r>
              <a:rPr lang="zh-CN" altLang="en-US" dirty="0" smtClean="0"/>
              <a:t>转储到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所以</a:t>
            </a:r>
            <a:r>
              <a:rPr lang="zh-CN" altLang="en-US" dirty="0" smtClean="0"/>
              <a:t>，我们可以从文件所处的位置来判断状态：如果是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目录中保存着的特定版本文件，就属于已提交状态；如果作了修改并已放入暂存区域，就属于已暂存状态；如果自上次取出后，作了修改但还没有放到暂存区域，就是已修改状态。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Yum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zh-CN" altLang="en-US" dirty="0" smtClean="0"/>
              <a:t>源码安装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使用前配置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               </a:t>
            </a:r>
            <a:r>
              <a:rPr lang="en-US" altLang="zh-CN" sz="4000" dirty="0" err="1" smtClean="0"/>
              <a:t>Git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提供了一个叫做 </a:t>
            </a:r>
            <a:r>
              <a:rPr lang="en-US" altLang="zh-CN" sz="4000" dirty="0" err="1" smtClean="0"/>
              <a:t>git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config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的工具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专门用来配置或读取相应的工作环境变量。而正是由这些环境变量，决定了 </a:t>
            </a:r>
            <a:r>
              <a:rPr lang="en-US" altLang="zh-CN" sz="4000" dirty="0" err="1" smtClean="0"/>
              <a:t>Git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在各个环节的具体工作方式和行为。这些变量可以存放在以下三个不同的地方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/etc/</a:t>
            </a:r>
            <a:r>
              <a:rPr lang="en-US" altLang="zh-CN" dirty="0" err="1" smtClean="0"/>
              <a:t>gitconfig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文件：系统中对所有用户都普遍适用的配置。若使用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时用 </a:t>
            </a:r>
            <a:r>
              <a:rPr lang="en-US" altLang="zh-CN" dirty="0" smtClean="0"/>
              <a:t>--system </a:t>
            </a:r>
            <a:r>
              <a:rPr lang="zh-CN" altLang="en-US" dirty="0" smtClean="0"/>
              <a:t>选项，读写的就是这个文件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~/.</a:t>
            </a:r>
            <a:r>
              <a:rPr lang="en-US" altLang="zh-CN" dirty="0" err="1" smtClean="0"/>
              <a:t>gitconfig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文件：用户目录下的配置文件只适用于该用户。若使用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时用 </a:t>
            </a:r>
            <a:r>
              <a:rPr lang="en-US" altLang="zh-CN" dirty="0" smtClean="0"/>
              <a:t>--global </a:t>
            </a:r>
            <a:r>
              <a:rPr lang="zh-CN" altLang="en-US" dirty="0" smtClean="0"/>
              <a:t>选项，读写的就是这个文件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当前项目的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目录中的配置文件（也就是工作目录中的 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 文件）：这里的配置仅仅针对当前项目有效。每一个级别的配置都会覆盖上层的相同配置，所以 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 里的配置会覆盖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gitconfig</a:t>
            </a:r>
            <a:r>
              <a:rPr lang="zh-CN" altLang="en-US" dirty="0" smtClean="0"/>
              <a:t> 中的同名变量。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用户信息的配置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zh-CN" altLang="en-US" dirty="0" smtClean="0"/>
              <a:t>             第一</a:t>
            </a:r>
            <a:r>
              <a:rPr lang="zh-CN" altLang="en-US" dirty="0" smtClean="0"/>
              <a:t>个要配置的是你个人的用户名称和电子邮件地址。这两条配置很重要，每次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提交时都会引用这两条信息，说明是谁提交了更新，所以会随更新内容一起被永久纳入历史记录：</a:t>
            </a:r>
          </a:p>
          <a:p>
            <a:pPr fontAlgn="base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user.name "John Doe" </a:t>
            </a:r>
            <a:endParaRPr lang="en-US" altLang="zh-CN" dirty="0" smtClean="0"/>
          </a:p>
          <a:p>
            <a:pPr fontAlgn="base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johndoe@example.com </a:t>
            </a:r>
            <a:endParaRPr lang="en-US" altLang="zh-CN" dirty="0" smtClean="0"/>
          </a:p>
          <a:p>
            <a:pPr fontAlgn="base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如果</a:t>
            </a:r>
            <a:r>
              <a:rPr lang="zh-CN" altLang="en-US" dirty="0" smtClean="0"/>
              <a:t>用了 </a:t>
            </a:r>
            <a:r>
              <a:rPr lang="en-US" altLang="zh-CN" dirty="0" smtClean="0"/>
              <a:t>--global </a:t>
            </a:r>
            <a:r>
              <a:rPr lang="zh-CN" altLang="en-US" dirty="0" smtClean="0"/>
              <a:t>选项，那么更改的配置文件就是位于你用户主目录下的那个，以后你所有的项目都会默认使用这里配置的用户信息。如果要在某个特定的项目中使用其他名字或者电邮，只要去掉 </a:t>
            </a:r>
            <a:r>
              <a:rPr lang="en-US" altLang="zh-CN" dirty="0" smtClean="0"/>
              <a:t>--global</a:t>
            </a:r>
            <a:r>
              <a:rPr lang="zh-CN" altLang="en-US" dirty="0" smtClean="0"/>
              <a:t>选项重新配置即可，新的设定保存在当前项目的 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 </a:t>
            </a:r>
            <a:r>
              <a:rPr lang="zh-CN" altLang="en-US" dirty="0" smtClean="0"/>
              <a:t>文件里。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取得项目的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 smtClean="0"/>
              <a:t>            有</a:t>
            </a:r>
            <a:r>
              <a:rPr lang="zh-CN" altLang="en-US" dirty="0" smtClean="0"/>
              <a:t>两种取得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项目仓库的方法。第一种是在现存的目录下，通过导入所有文件来创建新的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仓库。第二种是从已有的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仓库克隆出一个新的镜像仓库来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1.</a:t>
            </a:r>
            <a:r>
              <a:rPr lang="zh-CN" altLang="en-US" dirty="0" smtClean="0"/>
              <a:t>在工作目录中初始化新</a:t>
            </a:r>
            <a:r>
              <a:rPr lang="zh-CN" altLang="en-US" dirty="0" smtClean="0"/>
              <a:t>仓库：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init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完成后会在当前目录生成一个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目录，所有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需要的数据和资源都存放在这个目录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2.</a:t>
            </a:r>
            <a:r>
              <a:rPr lang="zh-CN" altLang="en-US" dirty="0" smtClean="0"/>
              <a:t>从现有仓库</a:t>
            </a:r>
            <a:r>
              <a:rPr lang="zh-CN" altLang="en-US" dirty="0" smtClean="0"/>
              <a:t>克隆：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[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clone git://</a:t>
            </a:r>
            <a:r>
              <a:rPr lang="en-US" altLang="zh-CN" dirty="0" smtClean="0"/>
              <a:t>github.com/schacon/grit.git</a:t>
            </a:r>
          </a:p>
          <a:p>
            <a:pPr>
              <a:buNone/>
            </a:pPr>
            <a:r>
              <a:rPr lang="zh-CN" altLang="en-US" dirty="0" smtClean="0"/>
              <a:t>               这会</a:t>
            </a:r>
            <a:r>
              <a:rPr lang="zh-CN" altLang="en-US" dirty="0" smtClean="0"/>
              <a:t>在当前目录下创建一个名为</a:t>
            </a:r>
            <a:r>
              <a:rPr lang="en-US" altLang="zh-CN" dirty="0" smtClean="0"/>
              <a:t>grit</a:t>
            </a:r>
            <a:r>
              <a:rPr lang="zh-CN" altLang="en-US" dirty="0" smtClean="0"/>
              <a:t>的目录，其中包含一个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的目录，用于保存下载下来的所有版本记录，然后从中取出最新版本的</a:t>
            </a:r>
            <a:r>
              <a:rPr lang="zh-CN" altLang="en-US" dirty="0" smtClean="0"/>
              <a:t>文件拷贝。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支持许多数据传输协议。之前的例子使用的是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:// </a:t>
            </a:r>
            <a:r>
              <a:rPr lang="zh-CN" altLang="en-US" dirty="0" smtClean="0"/>
              <a:t>协议，不过你也可以用 </a:t>
            </a:r>
            <a:r>
              <a:rPr lang="en-US" altLang="zh-CN" dirty="0" smtClean="0"/>
              <a:t>http(s):// 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user@server</a:t>
            </a:r>
            <a:r>
              <a:rPr lang="en-US" altLang="zh-CN" dirty="0" smtClean="0"/>
              <a:t>:/path.git </a:t>
            </a:r>
            <a:r>
              <a:rPr lang="zh-CN" altLang="en-US" dirty="0" smtClean="0"/>
              <a:t>表示的 </a:t>
            </a:r>
            <a:r>
              <a:rPr lang="en-US" altLang="zh-CN" dirty="0" smtClean="0"/>
              <a:t>SSH </a:t>
            </a:r>
            <a:r>
              <a:rPr lang="zh-CN" altLang="en-US" dirty="0" smtClean="0"/>
              <a:t>传输协议。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新加操作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 smtClean="0"/>
              <a:t>确定文件状态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status</a:t>
            </a:r>
          </a:p>
          <a:p>
            <a:pPr>
              <a:buNone/>
            </a:pPr>
            <a:r>
              <a:rPr lang="en-US" altLang="zh-CN" sz="2200" dirty="0" smtClean="0"/>
              <a:t># On branch master</a:t>
            </a:r>
          </a:p>
          <a:p>
            <a:pPr>
              <a:buNone/>
            </a:pPr>
            <a:r>
              <a:rPr lang="en-US" altLang="zh-CN" sz="2200" dirty="0" smtClean="0"/>
              <a:t>#</a:t>
            </a:r>
          </a:p>
          <a:p>
            <a:pPr>
              <a:buNone/>
            </a:pPr>
            <a:r>
              <a:rPr lang="en-US" altLang="zh-CN" sz="2200" dirty="0" smtClean="0"/>
              <a:t># Initial commit</a:t>
            </a:r>
          </a:p>
          <a:p>
            <a:pPr>
              <a:buNone/>
            </a:pPr>
            <a:r>
              <a:rPr lang="en-US" altLang="zh-CN" sz="2200" dirty="0" smtClean="0"/>
              <a:t>#</a:t>
            </a:r>
          </a:p>
          <a:p>
            <a:pPr>
              <a:buNone/>
            </a:pPr>
            <a:r>
              <a:rPr lang="en-US" altLang="zh-CN" sz="2200" dirty="0" smtClean="0"/>
              <a:t>nothing to commit (create/copy files and use "</a:t>
            </a:r>
            <a:r>
              <a:rPr lang="en-US" altLang="zh-CN" sz="2200" dirty="0" err="1" smtClean="0"/>
              <a:t>git</a:t>
            </a:r>
            <a:r>
              <a:rPr lang="en-US" altLang="zh-CN" sz="2200" dirty="0" smtClean="0"/>
              <a:t> add" to track</a:t>
            </a:r>
            <a:r>
              <a:rPr lang="en-US" altLang="zh-CN" sz="2200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             </a:t>
            </a:r>
            <a:r>
              <a:rPr lang="zh-CN" altLang="en-US" sz="2800" dirty="0" smtClean="0"/>
              <a:t>这</a:t>
            </a:r>
            <a:r>
              <a:rPr lang="zh-CN" altLang="en-US" sz="2800" dirty="0" smtClean="0"/>
              <a:t>说明你现在的工作目录相当干净。换句话说，所有已跟踪文件在上次提交后都未被更改过。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dirty="0" smtClean="0"/>
              <a:t>      当我们创建一个文件后，再次执行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命令后，出现的结果如下：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vim README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>
              <a:buNone/>
            </a:pPr>
            <a:r>
              <a:rPr lang="en-US" altLang="zh-CN" dirty="0" smtClean="0"/>
              <a:t># On branch master</a:t>
            </a:r>
          </a:p>
          <a:p>
            <a:pPr>
              <a:buNone/>
            </a:pPr>
            <a:r>
              <a:rPr lang="en-US" altLang="zh-CN" dirty="0" smtClean="0"/>
              <a:t>#</a:t>
            </a:r>
          </a:p>
          <a:p>
            <a:pPr>
              <a:buNone/>
            </a:pPr>
            <a:r>
              <a:rPr lang="en-US" altLang="zh-CN" dirty="0" smtClean="0"/>
              <a:t># Initial commit</a:t>
            </a:r>
          </a:p>
          <a:p>
            <a:pPr>
              <a:buNone/>
            </a:pPr>
            <a:r>
              <a:rPr lang="en-US" altLang="zh-CN" dirty="0" smtClean="0"/>
              <a:t>#</a:t>
            </a:r>
          </a:p>
          <a:p>
            <a:pPr>
              <a:buNone/>
            </a:pPr>
            <a:r>
              <a:rPr lang="en-US" altLang="zh-CN" dirty="0" smtClean="0"/>
              <a:t># Untracked files:</a:t>
            </a:r>
          </a:p>
          <a:p>
            <a:pPr>
              <a:buNone/>
            </a:pPr>
            <a:r>
              <a:rPr lang="en-US" altLang="zh-CN" dirty="0" smtClean="0"/>
              <a:t>#   (use "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&lt;file&gt;..." to include in what will be committed)</a:t>
            </a:r>
          </a:p>
          <a:p>
            <a:pPr>
              <a:buNone/>
            </a:pPr>
            <a:r>
              <a:rPr lang="en-US" altLang="zh-CN" dirty="0" smtClean="0"/>
              <a:t>#</a:t>
            </a:r>
          </a:p>
          <a:p>
            <a:pPr>
              <a:buNone/>
            </a:pPr>
            <a:r>
              <a:rPr lang="en-US" altLang="zh-CN" dirty="0" smtClean="0"/>
              <a:t>#       README</a:t>
            </a:r>
          </a:p>
          <a:p>
            <a:pPr>
              <a:buNone/>
            </a:pPr>
            <a:r>
              <a:rPr lang="en-US" altLang="zh-CN" dirty="0" smtClean="0"/>
              <a:t>nothing added to commit but untracked files present (use "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add" to track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                在</a:t>
            </a:r>
            <a:r>
              <a:rPr lang="zh-CN" altLang="en-US" dirty="0" smtClean="0"/>
              <a:t>状态报告中可以看到新建的</a:t>
            </a:r>
            <a:r>
              <a:rPr lang="en-US" altLang="zh-CN" dirty="0" smtClean="0"/>
              <a:t>README</a:t>
            </a:r>
            <a:r>
              <a:rPr lang="zh-CN" altLang="en-US" dirty="0" smtClean="0"/>
              <a:t>文件出现在“</a:t>
            </a:r>
            <a:r>
              <a:rPr lang="en-US" altLang="zh-CN" dirty="0" smtClean="0"/>
              <a:t>Untracked files”</a:t>
            </a:r>
            <a:r>
              <a:rPr lang="zh-CN" altLang="en-US" dirty="0" smtClean="0"/>
              <a:t>下面。未</a:t>
            </a:r>
            <a:r>
              <a:rPr lang="zh-CN" altLang="en-US" dirty="0" smtClean="0"/>
              <a:t>跟踪的</a:t>
            </a:r>
            <a:r>
              <a:rPr lang="zh-CN" altLang="en-US" dirty="0" smtClean="0"/>
              <a:t>文件意味着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在之前的快照（提交）中没有这些文件；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不会自动将之纳入跟踪范围，除非你明明白白地告诉它“我需要跟踪该文件”，因而不用担心把临时文件什么的也归入版本管理。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dirty="0" smtClean="0"/>
              <a:t>暂存（跟踪）新文件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命令语法：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[filename/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]  #</a:t>
            </a:r>
            <a:r>
              <a:rPr lang="zh-CN" altLang="en-US" dirty="0" smtClean="0"/>
              <a:t>支持通配符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>
              <a:buNone/>
            </a:pPr>
            <a:r>
              <a:rPr lang="en-US" altLang="zh-CN" dirty="0" smtClean="0"/>
              <a:t># On branch master</a:t>
            </a:r>
          </a:p>
          <a:p>
            <a:pPr>
              <a:buNone/>
            </a:pPr>
            <a:r>
              <a:rPr lang="en-US" altLang="zh-CN" dirty="0" smtClean="0"/>
              <a:t>#</a:t>
            </a:r>
          </a:p>
          <a:p>
            <a:pPr>
              <a:buNone/>
            </a:pPr>
            <a:r>
              <a:rPr lang="en-US" altLang="zh-CN" dirty="0" smtClean="0"/>
              <a:t># Initial commit</a:t>
            </a:r>
          </a:p>
          <a:p>
            <a:pPr>
              <a:buNone/>
            </a:pPr>
            <a:r>
              <a:rPr lang="en-US" altLang="zh-CN" dirty="0" smtClean="0"/>
              <a:t>#</a:t>
            </a:r>
          </a:p>
          <a:p>
            <a:pPr>
              <a:buNone/>
            </a:pPr>
            <a:r>
              <a:rPr lang="en-US" altLang="zh-CN" dirty="0" smtClean="0"/>
              <a:t># Changes to be committed:</a:t>
            </a:r>
          </a:p>
          <a:p>
            <a:pPr>
              <a:buNone/>
            </a:pPr>
            <a:r>
              <a:rPr lang="en-US" altLang="zh-CN" dirty="0" smtClean="0"/>
              <a:t>#   (use "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--cached &lt;file&gt;..." to </a:t>
            </a:r>
            <a:r>
              <a:rPr lang="en-US" altLang="zh-CN" dirty="0" err="1" smtClean="0"/>
              <a:t>unstage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#</a:t>
            </a:r>
          </a:p>
          <a:p>
            <a:pPr>
              <a:buNone/>
            </a:pPr>
            <a:r>
              <a:rPr lang="en-US" altLang="zh-CN" dirty="0" smtClean="0"/>
              <a:t>#       new file:   README</a:t>
            </a:r>
          </a:p>
          <a:p>
            <a:pPr>
              <a:buNone/>
            </a:pPr>
            <a:r>
              <a:rPr lang="en-US" altLang="zh-CN" dirty="0" smtClean="0"/>
              <a:t>#</a:t>
            </a:r>
          </a:p>
          <a:p>
            <a:pPr>
              <a:buNone/>
            </a:pPr>
            <a:r>
              <a:rPr lang="zh-CN" altLang="en-US" dirty="0" smtClean="0"/>
              <a:t>               只要</a:t>
            </a:r>
            <a:r>
              <a:rPr lang="zh-CN" altLang="en-US" dirty="0" smtClean="0"/>
              <a:t>在 “</a:t>
            </a:r>
            <a:r>
              <a:rPr lang="en-US" altLang="zh-CN" dirty="0" smtClean="0"/>
              <a:t>Changes to be committed” </a:t>
            </a:r>
            <a:r>
              <a:rPr lang="zh-CN" altLang="en-US" dirty="0" smtClean="0"/>
              <a:t>这行下面的，就说明是已暂存状态。如果此时提交，那么该文件此时此刻的版本将被留存在历史记录中。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 smtClean="0"/>
              <a:t>提交已暂存（跟踪）的文件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命令语法：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‘something’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</a:t>
            </a:r>
            <a:r>
              <a:rPr lang="en-US" altLang="zh-CN" dirty="0" err="1" smtClean="0"/>
              <a:t>Initlized</a:t>
            </a:r>
            <a:r>
              <a:rPr lang="en-US" altLang="zh-CN" dirty="0" smtClean="0"/>
              <a:t> </a:t>
            </a:r>
            <a:r>
              <a:rPr lang="en-US" altLang="zh-CN" dirty="0" smtClean="0"/>
              <a:t>the project’</a:t>
            </a:r>
          </a:p>
          <a:p>
            <a:pPr>
              <a:buNone/>
            </a:pPr>
            <a:r>
              <a:rPr lang="en-US" altLang="zh-CN" dirty="0" smtClean="0"/>
              <a:t>[master (root-commit) a39b563] </a:t>
            </a:r>
            <a:r>
              <a:rPr lang="en-US" altLang="zh-CN" dirty="0" err="1" smtClean="0"/>
              <a:t>Initlized</a:t>
            </a:r>
            <a:r>
              <a:rPr lang="en-US" altLang="zh-CN" dirty="0" smtClean="0"/>
              <a:t> the project</a:t>
            </a:r>
          </a:p>
          <a:p>
            <a:pPr>
              <a:buNone/>
            </a:pPr>
            <a:r>
              <a:rPr lang="en-US" altLang="zh-CN" dirty="0" smtClean="0"/>
              <a:t> 1 files changed, 1 insertions(+), 0 deletions(-)</a:t>
            </a:r>
          </a:p>
          <a:p>
            <a:pPr>
              <a:buNone/>
            </a:pPr>
            <a:r>
              <a:rPr lang="en-US" altLang="zh-CN" dirty="0" smtClean="0"/>
              <a:t> create mode 100644 </a:t>
            </a:r>
            <a:r>
              <a:rPr lang="en-US" altLang="zh-CN" dirty="0" smtClean="0"/>
              <a:t>README</a:t>
            </a:r>
          </a:p>
          <a:p>
            <a:pPr>
              <a:buNone/>
            </a:pPr>
            <a:r>
              <a:rPr lang="zh-CN" altLang="en-US" dirty="0" smtClean="0"/>
              <a:t>             可以</a:t>
            </a:r>
            <a:r>
              <a:rPr lang="zh-CN" altLang="en-US" dirty="0" smtClean="0"/>
              <a:t>看到，提交后它会告诉你，当前是在哪个分支（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）提交的，本次提交的完整 </a:t>
            </a:r>
            <a:r>
              <a:rPr lang="en-US" altLang="zh-CN" dirty="0" smtClean="0"/>
              <a:t>SHA-1 </a:t>
            </a:r>
            <a:r>
              <a:rPr lang="zh-CN" altLang="en-US" dirty="0" smtClean="0"/>
              <a:t>校验和是什么（</a:t>
            </a:r>
            <a:r>
              <a:rPr lang="en-US" altLang="zh-CN" dirty="0" smtClean="0"/>
              <a:t>a39b563</a:t>
            </a:r>
            <a:r>
              <a:rPr lang="zh-CN" altLang="en-US" dirty="0" smtClean="0"/>
              <a:t>），以及在本次提交中，有多少文件修订过，多少行添改和删改过</a:t>
            </a:r>
            <a:r>
              <a:rPr lang="zh-CN" altLang="en-US" dirty="0" smtClean="0"/>
              <a:t>。这时再执行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命令后，结果如下：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</a:t>
            </a:r>
          </a:p>
          <a:p>
            <a:pPr>
              <a:buNone/>
            </a:pPr>
            <a:r>
              <a:rPr lang="en-US" altLang="zh-CN" dirty="0" smtClean="0"/>
              <a:t># On branch master</a:t>
            </a:r>
          </a:p>
          <a:p>
            <a:pPr>
              <a:buNone/>
            </a:pPr>
            <a:r>
              <a:rPr lang="en-US" altLang="zh-CN" dirty="0" smtClean="0"/>
              <a:t>nothing to commit (working directory clean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说明你的工作目录又恢复干净了。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修改操作流程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zh-CN" sz="3500" dirty="0" smtClean="0"/>
              <a:t>1. </a:t>
            </a:r>
            <a:r>
              <a:rPr lang="en-US" altLang="zh-CN" sz="3500" dirty="0" err="1" smtClean="0"/>
              <a:t>git</a:t>
            </a:r>
            <a:r>
              <a:rPr lang="en-US" altLang="zh-CN" sz="3500" dirty="0" smtClean="0"/>
              <a:t> status</a:t>
            </a:r>
          </a:p>
          <a:p>
            <a:pPr>
              <a:buNone/>
            </a:pPr>
            <a:r>
              <a:rPr lang="en-US" altLang="zh-CN" sz="3500" dirty="0" smtClean="0"/>
              <a:t># On branch master</a:t>
            </a:r>
          </a:p>
          <a:p>
            <a:pPr>
              <a:buNone/>
            </a:pPr>
            <a:r>
              <a:rPr lang="en-US" altLang="zh-CN" sz="3500" dirty="0" smtClean="0"/>
              <a:t># Changed but not updated:</a:t>
            </a:r>
          </a:p>
          <a:p>
            <a:pPr>
              <a:buNone/>
            </a:pPr>
            <a:r>
              <a:rPr lang="en-US" altLang="zh-CN" sz="3500" dirty="0" smtClean="0"/>
              <a:t>#   (use "</a:t>
            </a:r>
            <a:r>
              <a:rPr lang="en-US" altLang="zh-CN" sz="3500" dirty="0" err="1" smtClean="0"/>
              <a:t>git</a:t>
            </a:r>
            <a:r>
              <a:rPr lang="en-US" altLang="zh-CN" sz="3500" dirty="0" smtClean="0"/>
              <a:t> add &lt;file&gt;..." to update what will be committed)</a:t>
            </a:r>
          </a:p>
          <a:p>
            <a:pPr>
              <a:buNone/>
            </a:pPr>
            <a:r>
              <a:rPr lang="en-US" altLang="zh-CN" sz="3500" dirty="0" smtClean="0"/>
              <a:t>#   (use "</a:t>
            </a:r>
            <a:r>
              <a:rPr lang="en-US" altLang="zh-CN" sz="3500" dirty="0" err="1" smtClean="0"/>
              <a:t>git</a:t>
            </a:r>
            <a:r>
              <a:rPr lang="en-US" altLang="zh-CN" sz="3500" dirty="0" smtClean="0"/>
              <a:t> checkout -- &lt;file&gt;..." to discard changes in working directory)</a:t>
            </a:r>
          </a:p>
          <a:p>
            <a:pPr>
              <a:buNone/>
            </a:pPr>
            <a:r>
              <a:rPr lang="en-US" altLang="zh-CN" sz="3500" dirty="0" smtClean="0"/>
              <a:t>#</a:t>
            </a:r>
          </a:p>
          <a:p>
            <a:pPr>
              <a:buNone/>
            </a:pPr>
            <a:r>
              <a:rPr lang="en-US" altLang="zh-CN" sz="3500" dirty="0" smtClean="0"/>
              <a:t>#       modified:   </a:t>
            </a:r>
            <a:r>
              <a:rPr lang="en-US" altLang="zh-CN" sz="3500" dirty="0" err="1" smtClean="0"/>
              <a:t>nginx.conf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sz="3500" dirty="0" smtClean="0"/>
              <a:t>#</a:t>
            </a:r>
          </a:p>
          <a:p>
            <a:pPr>
              <a:buNone/>
            </a:pPr>
            <a:r>
              <a:rPr lang="en-US" altLang="zh-CN" sz="3500" dirty="0" smtClean="0"/>
              <a:t>no changes added to commit (use "</a:t>
            </a:r>
            <a:r>
              <a:rPr lang="en-US" altLang="zh-CN" sz="3500" dirty="0" err="1" smtClean="0"/>
              <a:t>git</a:t>
            </a:r>
            <a:r>
              <a:rPr lang="en-US" altLang="zh-CN" sz="3500" dirty="0" smtClean="0"/>
              <a:t> add" and/or "</a:t>
            </a:r>
            <a:r>
              <a:rPr lang="en-US" altLang="zh-CN" sz="3500" dirty="0" err="1" smtClean="0"/>
              <a:t>git</a:t>
            </a:r>
            <a:r>
              <a:rPr lang="en-US" altLang="zh-CN" sz="3500" dirty="0" smtClean="0"/>
              <a:t> commit -a</a:t>
            </a:r>
            <a:r>
              <a:rPr lang="en-US" altLang="zh-CN" sz="3500" dirty="0" smtClean="0"/>
              <a:t>")</a:t>
            </a:r>
          </a:p>
          <a:p>
            <a:pPr>
              <a:buNone/>
            </a:pPr>
            <a:r>
              <a:rPr lang="en-US" altLang="zh-CN" sz="3500" dirty="0" smtClean="0"/>
              <a:t>2. </a:t>
            </a:r>
            <a:r>
              <a:rPr lang="en-US" altLang="zh-CN" sz="3500" dirty="0" err="1" smtClean="0"/>
              <a:t>git</a:t>
            </a:r>
            <a:r>
              <a:rPr lang="en-US" altLang="zh-CN" sz="3500" dirty="0" smtClean="0"/>
              <a:t> add </a:t>
            </a:r>
            <a:r>
              <a:rPr lang="en-US" altLang="zh-CN" sz="3500" dirty="0" err="1" smtClean="0"/>
              <a:t>nginx.conf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sz="3500" dirty="0" smtClean="0"/>
              <a:t>3. </a:t>
            </a:r>
            <a:r>
              <a:rPr lang="en-US" altLang="zh-CN" sz="3500" dirty="0" err="1" smtClean="0"/>
              <a:t>git</a:t>
            </a:r>
            <a:r>
              <a:rPr lang="en-US" altLang="zh-CN" sz="3500" dirty="0" smtClean="0"/>
              <a:t> status</a:t>
            </a:r>
          </a:p>
          <a:p>
            <a:pPr>
              <a:buNone/>
            </a:pPr>
            <a:r>
              <a:rPr lang="en-US" altLang="zh-CN" sz="3500" dirty="0" smtClean="0"/>
              <a:t># On branch master</a:t>
            </a:r>
          </a:p>
          <a:p>
            <a:pPr>
              <a:buNone/>
            </a:pPr>
            <a:r>
              <a:rPr lang="en-US" altLang="zh-CN" sz="3500" dirty="0" smtClean="0"/>
              <a:t># Changes to be committed:</a:t>
            </a:r>
          </a:p>
          <a:p>
            <a:pPr>
              <a:buNone/>
            </a:pPr>
            <a:r>
              <a:rPr lang="en-US" altLang="zh-CN" sz="3500" dirty="0" smtClean="0"/>
              <a:t>#   (use "</a:t>
            </a:r>
            <a:r>
              <a:rPr lang="en-US" altLang="zh-CN" sz="3500" dirty="0" err="1" smtClean="0"/>
              <a:t>git</a:t>
            </a:r>
            <a:r>
              <a:rPr lang="en-US" altLang="zh-CN" sz="3500" dirty="0" smtClean="0"/>
              <a:t> reset HEAD &lt;file&gt;..." to </a:t>
            </a:r>
            <a:r>
              <a:rPr lang="en-US" altLang="zh-CN" sz="3500" dirty="0" err="1" smtClean="0"/>
              <a:t>unstage</a:t>
            </a:r>
            <a:r>
              <a:rPr lang="en-US" altLang="zh-CN" sz="3500" dirty="0" smtClean="0"/>
              <a:t>)</a:t>
            </a:r>
          </a:p>
          <a:p>
            <a:pPr>
              <a:buNone/>
            </a:pPr>
            <a:r>
              <a:rPr lang="en-US" altLang="zh-CN" sz="3500" dirty="0" smtClean="0"/>
              <a:t>#</a:t>
            </a:r>
          </a:p>
          <a:p>
            <a:pPr>
              <a:buNone/>
            </a:pPr>
            <a:r>
              <a:rPr lang="en-US" altLang="zh-CN" sz="3500" dirty="0" smtClean="0"/>
              <a:t>#       modified:   </a:t>
            </a:r>
            <a:r>
              <a:rPr lang="en-US" altLang="zh-CN" sz="3500" dirty="0" err="1" smtClean="0"/>
              <a:t>nginx.conf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sz="3500" dirty="0" smtClean="0"/>
              <a:t>#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sz="3500" dirty="0" smtClean="0"/>
              <a:t>3. </a:t>
            </a:r>
            <a:r>
              <a:rPr lang="en-US" altLang="zh-CN" sz="3500" dirty="0" err="1" smtClean="0"/>
              <a:t>git</a:t>
            </a:r>
            <a:r>
              <a:rPr lang="en-US" altLang="zh-CN" sz="3500" dirty="0" smtClean="0"/>
              <a:t> commit –m ‘</a:t>
            </a:r>
            <a:r>
              <a:rPr lang="en-US" altLang="zh-CN" sz="3500" dirty="0" err="1" smtClean="0"/>
              <a:t>modifed</a:t>
            </a:r>
            <a:r>
              <a:rPr lang="en-US" altLang="zh-CN" sz="3500" dirty="0" smtClean="0"/>
              <a:t> the </a:t>
            </a:r>
            <a:r>
              <a:rPr lang="en-US" altLang="zh-CN" sz="3500" dirty="0" err="1" smtClean="0"/>
              <a:t>nginx.conf</a:t>
            </a:r>
            <a:r>
              <a:rPr lang="en-US" altLang="zh-CN" sz="3500" dirty="0" smtClean="0"/>
              <a:t> to add block </a:t>
            </a:r>
            <a:r>
              <a:rPr lang="en-US" altLang="zh-CN" sz="3500" dirty="0" err="1" smtClean="0"/>
              <a:t>ip</a:t>
            </a:r>
            <a:r>
              <a:rPr lang="en-US" altLang="zh-CN" sz="3500" dirty="0" smtClean="0"/>
              <a:t>’</a:t>
            </a:r>
          </a:p>
          <a:p>
            <a:pPr>
              <a:buNone/>
            </a:pPr>
            <a:r>
              <a:rPr lang="en-US" altLang="zh-CN" sz="3500" dirty="0" smtClean="0"/>
              <a:t>[master 7a3dee7] </a:t>
            </a:r>
            <a:r>
              <a:rPr lang="en-US" altLang="zh-CN" sz="3500" dirty="0" err="1" smtClean="0"/>
              <a:t>modifed</a:t>
            </a:r>
            <a:r>
              <a:rPr lang="en-US" altLang="zh-CN" sz="3500" dirty="0" smtClean="0"/>
              <a:t> the </a:t>
            </a:r>
            <a:r>
              <a:rPr lang="en-US" altLang="zh-CN" sz="3500" dirty="0" err="1" smtClean="0"/>
              <a:t>nginx.conf</a:t>
            </a:r>
            <a:r>
              <a:rPr lang="en-US" altLang="zh-CN" sz="3500" dirty="0" smtClean="0"/>
              <a:t> to add block </a:t>
            </a:r>
            <a:r>
              <a:rPr lang="en-US" altLang="zh-CN" sz="3500" dirty="0" err="1" smtClean="0"/>
              <a:t>ip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sz="3500" dirty="0" smtClean="0"/>
              <a:t> 1 files changed, 1 insertions(+), 1 deletions</a:t>
            </a:r>
            <a:r>
              <a:rPr lang="en-US" altLang="zh-CN" sz="3500" dirty="0" smtClean="0"/>
              <a:t>(-)</a:t>
            </a:r>
          </a:p>
          <a:p>
            <a:pPr>
              <a:buNone/>
            </a:pPr>
            <a:r>
              <a:rPr lang="en-US" altLang="zh-CN" sz="3500" dirty="0" smtClean="0"/>
              <a:t>4. </a:t>
            </a:r>
            <a:r>
              <a:rPr lang="en-US" altLang="zh-CN" sz="3500" dirty="0" err="1" smtClean="0"/>
              <a:t>git</a:t>
            </a:r>
            <a:r>
              <a:rPr lang="en-US" altLang="zh-CN" sz="3500" dirty="0" smtClean="0"/>
              <a:t> status</a:t>
            </a:r>
          </a:p>
          <a:p>
            <a:pPr>
              <a:buNone/>
            </a:pPr>
            <a:r>
              <a:rPr lang="en-US" altLang="zh-CN" sz="3500" dirty="0" smtClean="0"/>
              <a:t># On branch master</a:t>
            </a:r>
          </a:p>
          <a:p>
            <a:pPr>
              <a:buNone/>
            </a:pPr>
            <a:r>
              <a:rPr lang="en-US" altLang="zh-CN" sz="3500" dirty="0" smtClean="0"/>
              <a:t>nothing to commit (working directory clean)</a:t>
            </a:r>
            <a:endParaRPr lang="en-US" altLang="zh-CN" sz="35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是一种</a:t>
            </a:r>
            <a:r>
              <a:rPr lang="zh-CN" altLang="en-US" dirty="0" smtClean="0"/>
              <a:t>分布式版本控制系统（ </a:t>
            </a:r>
            <a:r>
              <a:rPr lang="en-US" altLang="zh-CN" dirty="0" smtClean="0"/>
              <a:t>Distributed Version Control System</a:t>
            </a:r>
            <a:r>
              <a:rPr lang="zh-CN" altLang="en-US" dirty="0" smtClean="0"/>
              <a:t>，简称 </a:t>
            </a:r>
            <a:r>
              <a:rPr lang="en-US" altLang="zh-CN" dirty="0" smtClean="0"/>
              <a:t>DVCS </a:t>
            </a:r>
            <a:r>
              <a:rPr lang="zh-CN" altLang="en-US" dirty="0" smtClean="0"/>
              <a:t>），客户端并不只提取最新版本的文件快照，而是把代码仓库完整地镜像下来。这么一来，任何一处协同工作用的服务器发生故障，事后都可以用任何一个镜像出来的本地仓库恢复。因为每一次的提取操作，实际上都是一次对代码仓库的完整备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重命名文件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1.git status</a:t>
            </a:r>
          </a:p>
          <a:p>
            <a:pPr marL="514350" indent="-514350">
              <a:buNone/>
            </a:pPr>
            <a:r>
              <a:rPr lang="en-US" altLang="zh-CN" dirty="0" smtClean="0"/>
              <a:t># On branch master</a:t>
            </a:r>
          </a:p>
          <a:p>
            <a:pPr marL="514350" indent="-514350">
              <a:buNone/>
            </a:pPr>
            <a:r>
              <a:rPr lang="en-US" altLang="zh-CN" dirty="0" smtClean="0"/>
              <a:t>nothing to commit (working directory clean</a:t>
            </a:r>
            <a:r>
              <a:rPr lang="en-US" altLang="zh-CN" dirty="0" smtClean="0"/>
              <a:t>)</a:t>
            </a:r>
          </a:p>
          <a:p>
            <a:pPr marL="514350" indent="-514350">
              <a:buNone/>
            </a:pPr>
            <a:r>
              <a:rPr lang="en-US" altLang="zh-CN" dirty="0" smtClean="0"/>
              <a:t>2.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README README.txt</a:t>
            </a:r>
          </a:p>
          <a:p>
            <a:pPr marL="514350" indent="-514350">
              <a:buNone/>
            </a:pPr>
            <a:r>
              <a:rPr lang="en-US" altLang="zh-CN" dirty="0" smtClean="0"/>
              <a:t>3. </a:t>
            </a:r>
            <a:r>
              <a:rPr lang="en-US" altLang="zh-CN" dirty="0" err="1" smtClean="0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</a:t>
            </a:r>
          </a:p>
          <a:p>
            <a:pPr marL="514350" indent="-514350">
              <a:buNone/>
            </a:pPr>
            <a:r>
              <a:rPr lang="en-US" altLang="zh-CN" dirty="0" smtClean="0"/>
              <a:t># On branch master</a:t>
            </a:r>
          </a:p>
          <a:p>
            <a:pPr marL="514350" indent="-514350">
              <a:buNone/>
            </a:pPr>
            <a:r>
              <a:rPr lang="en-US" altLang="zh-CN" dirty="0" smtClean="0"/>
              <a:t># Changes to be committed:</a:t>
            </a:r>
          </a:p>
          <a:p>
            <a:pPr marL="514350" indent="-514350">
              <a:buNone/>
            </a:pPr>
            <a:r>
              <a:rPr lang="en-US" altLang="zh-CN" dirty="0" smtClean="0"/>
              <a:t>#   (use "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HEAD &lt;file&gt;..." to </a:t>
            </a:r>
            <a:r>
              <a:rPr lang="en-US" altLang="zh-CN" dirty="0" err="1" smtClean="0"/>
              <a:t>unstage</a:t>
            </a:r>
            <a:r>
              <a:rPr lang="en-US" altLang="zh-CN" dirty="0" smtClean="0"/>
              <a:t>)</a:t>
            </a:r>
          </a:p>
          <a:p>
            <a:pPr marL="514350" indent="-514350">
              <a:buNone/>
            </a:pPr>
            <a:r>
              <a:rPr lang="en-US" altLang="zh-CN" dirty="0" smtClean="0"/>
              <a:t>#</a:t>
            </a:r>
          </a:p>
          <a:p>
            <a:pPr marL="514350" indent="-514350">
              <a:buNone/>
            </a:pPr>
            <a:r>
              <a:rPr lang="en-US" altLang="zh-CN" dirty="0" smtClean="0"/>
              <a:t>#       renamed:    README -&gt; README.txt</a:t>
            </a:r>
          </a:p>
          <a:p>
            <a:pPr marL="514350" indent="-514350">
              <a:buNone/>
            </a:pPr>
            <a:r>
              <a:rPr lang="en-US" altLang="zh-CN" dirty="0" smtClean="0"/>
              <a:t>#</a:t>
            </a:r>
          </a:p>
          <a:p>
            <a:pPr marL="514350" indent="-514350">
              <a:buNone/>
            </a:pPr>
            <a:r>
              <a:rPr lang="en-US" altLang="zh-CN" dirty="0" smtClean="0"/>
              <a:t>4.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-m 'rename the README file to </a:t>
            </a:r>
            <a:r>
              <a:rPr lang="en-US" altLang="zh-CN" dirty="0" smtClean="0"/>
              <a:t>README.txt‘</a:t>
            </a:r>
          </a:p>
          <a:p>
            <a:pPr marL="514350" indent="-514350">
              <a:buNone/>
            </a:pPr>
            <a:r>
              <a:rPr lang="en-US" altLang="zh-CN" dirty="0" smtClean="0"/>
              <a:t>[master dc99a90] rename the README file to README.txt</a:t>
            </a:r>
          </a:p>
          <a:p>
            <a:pPr marL="514350" indent="-514350">
              <a:buNone/>
            </a:pPr>
            <a:r>
              <a:rPr lang="en-US" altLang="zh-CN" dirty="0" smtClean="0"/>
              <a:t> 1 files changed, 0 insertions(+), 0 deletions(-)</a:t>
            </a:r>
          </a:p>
          <a:p>
            <a:pPr marL="514350" indent="-514350">
              <a:buNone/>
            </a:pPr>
            <a:r>
              <a:rPr lang="en-US" altLang="zh-CN" dirty="0" smtClean="0"/>
              <a:t> rename README =&gt; README.txt (100</a:t>
            </a:r>
            <a:r>
              <a:rPr lang="en-US" altLang="zh-CN" dirty="0" smtClean="0"/>
              <a:t>%)</a:t>
            </a:r>
          </a:p>
          <a:p>
            <a:pPr marL="514350" indent="-514350">
              <a:buNone/>
            </a:pPr>
            <a:r>
              <a:rPr lang="en-US" altLang="zh-CN" dirty="0" smtClean="0"/>
              <a:t>5. </a:t>
            </a:r>
            <a:r>
              <a:rPr lang="en-US" altLang="zh-CN" dirty="0" err="1" smtClean="0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</a:t>
            </a:r>
          </a:p>
          <a:p>
            <a:pPr marL="514350" indent="-514350">
              <a:buNone/>
            </a:pPr>
            <a:r>
              <a:rPr lang="en-US" altLang="zh-CN" dirty="0" smtClean="0"/>
              <a:t># On branch master</a:t>
            </a:r>
          </a:p>
          <a:p>
            <a:pPr marL="514350" indent="-514350">
              <a:buNone/>
            </a:pPr>
            <a:r>
              <a:rPr lang="en-US" altLang="zh-CN" dirty="0" smtClean="0"/>
              <a:t>nothing to commit (working directory clean)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删除文件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4824536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1.git status</a:t>
            </a:r>
          </a:p>
          <a:p>
            <a:pPr marL="514350" indent="-514350">
              <a:buNone/>
            </a:pPr>
            <a:r>
              <a:rPr lang="en-US" altLang="zh-CN" dirty="0" smtClean="0"/>
              <a:t># On branch master</a:t>
            </a:r>
          </a:p>
          <a:p>
            <a:pPr marL="514350" indent="-514350">
              <a:buNone/>
            </a:pPr>
            <a:r>
              <a:rPr lang="en-US" altLang="zh-CN" dirty="0" smtClean="0"/>
              <a:t>nothing to commit (working directory clean</a:t>
            </a:r>
            <a:r>
              <a:rPr lang="en-US" altLang="zh-CN" dirty="0" smtClean="0"/>
              <a:t>)</a:t>
            </a:r>
          </a:p>
          <a:p>
            <a:pPr marL="514350" indent="-514350">
              <a:buNone/>
            </a:pPr>
            <a:r>
              <a:rPr lang="en-US" altLang="zh-CN" dirty="0" smtClean="0"/>
              <a:t>2.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smtClean="0"/>
              <a:t>README.txt</a:t>
            </a:r>
          </a:p>
          <a:p>
            <a:pPr marL="514350" indent="-514350">
              <a:buNone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smtClean="0"/>
              <a:t>'README.txt‘</a:t>
            </a:r>
          </a:p>
          <a:p>
            <a:pPr marL="514350" indent="-514350">
              <a:buNone/>
            </a:pPr>
            <a:r>
              <a:rPr lang="en-US" altLang="zh-CN" dirty="0" smtClean="0"/>
              <a:t>3.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marL="514350" indent="-514350">
              <a:buNone/>
            </a:pPr>
            <a:r>
              <a:rPr lang="en-US" altLang="zh-CN" dirty="0" smtClean="0"/>
              <a:t># On branch master</a:t>
            </a:r>
          </a:p>
          <a:p>
            <a:pPr marL="514350" indent="-514350">
              <a:buNone/>
            </a:pPr>
            <a:r>
              <a:rPr lang="en-US" altLang="zh-CN" dirty="0" smtClean="0"/>
              <a:t># Changes to be committed:</a:t>
            </a:r>
          </a:p>
          <a:p>
            <a:pPr marL="514350" indent="-514350">
              <a:buNone/>
            </a:pPr>
            <a:r>
              <a:rPr lang="en-US" altLang="zh-CN" dirty="0" smtClean="0"/>
              <a:t>#   (use "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HEAD &lt;file&gt;..." to </a:t>
            </a:r>
            <a:r>
              <a:rPr lang="en-US" altLang="zh-CN" dirty="0" err="1" smtClean="0"/>
              <a:t>unstage</a:t>
            </a:r>
            <a:r>
              <a:rPr lang="en-US" altLang="zh-CN" dirty="0" smtClean="0"/>
              <a:t>)</a:t>
            </a:r>
          </a:p>
          <a:p>
            <a:pPr marL="514350" indent="-514350">
              <a:buNone/>
            </a:pPr>
            <a:r>
              <a:rPr lang="en-US" altLang="zh-CN" dirty="0" smtClean="0"/>
              <a:t>#</a:t>
            </a:r>
          </a:p>
          <a:p>
            <a:pPr marL="514350" indent="-514350">
              <a:buNone/>
            </a:pPr>
            <a:r>
              <a:rPr lang="en-US" altLang="zh-CN" dirty="0" smtClean="0"/>
              <a:t>#       deleted:    README.txt</a:t>
            </a:r>
          </a:p>
          <a:p>
            <a:pPr marL="514350" indent="-514350">
              <a:buNone/>
            </a:pPr>
            <a:r>
              <a:rPr lang="en-US" altLang="zh-CN" dirty="0" smtClean="0"/>
              <a:t>#</a:t>
            </a:r>
          </a:p>
          <a:p>
            <a:pPr marL="514350" indent="-514350">
              <a:buNone/>
            </a:pPr>
            <a:r>
              <a:rPr lang="en-US" altLang="zh-CN" dirty="0" smtClean="0"/>
              <a:t>4.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-m 'delete the README.txt' 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[master 9dcc96b] delete the README.txt</a:t>
            </a:r>
          </a:p>
          <a:p>
            <a:pPr marL="514350" indent="-514350">
              <a:buNone/>
            </a:pPr>
            <a:r>
              <a:rPr lang="en-US" altLang="zh-CN" dirty="0" smtClean="0"/>
              <a:t> 1 files changed, 0 insertions(+), 1 deletions(-)</a:t>
            </a:r>
          </a:p>
          <a:p>
            <a:pPr marL="514350" indent="-514350">
              <a:buNone/>
            </a:pPr>
            <a:r>
              <a:rPr lang="en-US" altLang="zh-CN" dirty="0" smtClean="0"/>
              <a:t> delete mode 100644 </a:t>
            </a:r>
            <a:r>
              <a:rPr lang="en-US" altLang="zh-CN" dirty="0" smtClean="0"/>
              <a:t>README.txt</a:t>
            </a:r>
          </a:p>
          <a:p>
            <a:pPr marL="514350" indent="-514350">
              <a:buNone/>
            </a:pPr>
            <a:r>
              <a:rPr lang="en-US" altLang="zh-CN" dirty="0" smtClean="0"/>
              <a:t>5. </a:t>
            </a:r>
            <a:r>
              <a:rPr lang="en-US" altLang="zh-CN" dirty="0" err="1" smtClean="0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</a:t>
            </a:r>
          </a:p>
          <a:p>
            <a:pPr marL="514350" indent="-514350">
              <a:buNone/>
            </a:pPr>
            <a:r>
              <a:rPr lang="en-US" altLang="zh-CN" dirty="0" smtClean="0"/>
              <a:t># On branch master</a:t>
            </a:r>
          </a:p>
          <a:p>
            <a:pPr marL="514350" indent="-514350">
              <a:buNone/>
            </a:pPr>
            <a:r>
              <a:rPr lang="en-US" altLang="zh-CN" dirty="0" smtClean="0"/>
              <a:t>nothing to commit (working directory clean)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文件状态变化周期图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91276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文件修改比较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zh-CN" altLang="en-US" dirty="0" smtClean="0"/>
              <a:t>命令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 [file name] #</a:t>
            </a:r>
            <a:r>
              <a:rPr lang="zh-CN" altLang="en-US" dirty="0" smtClean="0"/>
              <a:t>加文件名比较特定文件，不加文件名比较全部被修改的文件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>
              <a:buNone/>
            </a:pPr>
            <a:r>
              <a:rPr lang="en-US" altLang="zh-CN" dirty="0" smtClean="0"/>
              <a:t># On branch master</a:t>
            </a:r>
          </a:p>
          <a:p>
            <a:pPr>
              <a:buNone/>
            </a:pPr>
            <a:r>
              <a:rPr lang="en-US" altLang="zh-CN" dirty="0" smtClean="0"/>
              <a:t># Changed but not updated:</a:t>
            </a:r>
          </a:p>
          <a:p>
            <a:pPr>
              <a:buNone/>
            </a:pPr>
            <a:r>
              <a:rPr lang="en-US" altLang="zh-CN" dirty="0" smtClean="0"/>
              <a:t>#   (use "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&lt;file&gt;..." to update what will be committed)</a:t>
            </a:r>
          </a:p>
          <a:p>
            <a:pPr>
              <a:buNone/>
            </a:pPr>
            <a:r>
              <a:rPr lang="en-US" altLang="zh-CN" dirty="0" smtClean="0"/>
              <a:t>#   (use "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-- &lt;file&gt;..." to discard changes in working directory)</a:t>
            </a:r>
          </a:p>
          <a:p>
            <a:pPr>
              <a:buNone/>
            </a:pPr>
            <a:r>
              <a:rPr lang="en-US" altLang="zh-CN" dirty="0" smtClean="0"/>
              <a:t>#</a:t>
            </a:r>
          </a:p>
          <a:p>
            <a:pPr>
              <a:buNone/>
            </a:pPr>
            <a:r>
              <a:rPr lang="en-US" altLang="zh-CN" dirty="0" smtClean="0"/>
              <a:t>#       modified:   </a:t>
            </a:r>
            <a:r>
              <a:rPr lang="en-US" altLang="zh-CN" dirty="0" err="1" smtClean="0"/>
              <a:t>blockips.conf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      modified:   </a:t>
            </a:r>
            <a:r>
              <a:rPr lang="en-US" altLang="zh-CN" dirty="0" err="1" smtClean="0"/>
              <a:t>nginx.conf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</a:t>
            </a:r>
          </a:p>
          <a:p>
            <a:pPr>
              <a:buNone/>
            </a:pPr>
            <a:r>
              <a:rPr lang="en-US" altLang="zh-CN" dirty="0" smtClean="0"/>
              <a:t>no changes added to commit (use "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add" and/or "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-a</a:t>
            </a:r>
            <a:r>
              <a:rPr lang="en-US" altLang="zh-CN" dirty="0" smtClean="0"/>
              <a:t>")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</a:p>
          <a:p>
            <a:pPr>
              <a:buNone/>
            </a:pPr>
            <a:r>
              <a:rPr lang="en-US" altLang="zh-CN" dirty="0" smtClean="0"/>
              <a:t>diff --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a/</a:t>
            </a:r>
            <a:r>
              <a:rPr lang="en-US" altLang="zh-CN" dirty="0" err="1" smtClean="0"/>
              <a:t>blockips.conf</a:t>
            </a:r>
            <a:r>
              <a:rPr lang="en-US" altLang="zh-CN" dirty="0" smtClean="0"/>
              <a:t> b/</a:t>
            </a:r>
            <a:r>
              <a:rPr lang="en-US" altLang="zh-CN" dirty="0" err="1" smtClean="0"/>
              <a:t>blockips.conf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index eca1e2a..9a9e2a8 100644</a:t>
            </a:r>
          </a:p>
          <a:p>
            <a:pPr>
              <a:buNone/>
            </a:pPr>
            <a:r>
              <a:rPr lang="en-US" altLang="zh-CN" dirty="0" smtClean="0"/>
              <a:t>--- a/</a:t>
            </a:r>
            <a:r>
              <a:rPr lang="en-US" altLang="zh-CN" dirty="0" err="1" smtClean="0"/>
              <a:t>blockips.conf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+++ b/</a:t>
            </a:r>
            <a:r>
              <a:rPr lang="en-US" altLang="zh-CN" dirty="0" err="1" smtClean="0"/>
              <a:t>blockips.conf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@@ -11,4 +11,5 @@ deny 61.135.186.0/24;</a:t>
            </a:r>
          </a:p>
          <a:p>
            <a:pPr>
              <a:buNone/>
            </a:pPr>
            <a:r>
              <a:rPr lang="en-US" altLang="zh-CN" dirty="0" smtClean="0"/>
              <a:t> deny 115.239.212.0/24;</a:t>
            </a:r>
          </a:p>
          <a:p>
            <a:pPr>
              <a:buNone/>
            </a:pPr>
            <a:r>
              <a:rPr lang="en-US" altLang="zh-CN" dirty="0" smtClean="0"/>
              <a:t> deny 220.181.51.0/24;</a:t>
            </a:r>
          </a:p>
          <a:p>
            <a:pPr>
              <a:buNone/>
            </a:pPr>
            <a:r>
              <a:rPr lang="en-US" altLang="zh-CN" dirty="0" smtClean="0"/>
              <a:t> deny 123.125.67.0/24;</a:t>
            </a:r>
          </a:p>
          <a:p>
            <a:pPr>
              <a:buNone/>
            </a:pPr>
            <a:r>
              <a:rPr lang="en-US" altLang="zh-CN" dirty="0" smtClean="0"/>
              <a:t>+deny 1.1.1.1;</a:t>
            </a:r>
          </a:p>
          <a:p>
            <a:pPr>
              <a:buNone/>
            </a:pPr>
            <a:r>
              <a:rPr lang="en-US" altLang="zh-CN" dirty="0" smtClean="0"/>
              <a:t> allow all;</a:t>
            </a:r>
          </a:p>
          <a:p>
            <a:pPr>
              <a:buNone/>
            </a:pPr>
            <a:r>
              <a:rPr lang="en-US" altLang="zh-CN" dirty="0" smtClean="0"/>
              <a:t>diff --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a/</a:t>
            </a:r>
            <a:r>
              <a:rPr lang="en-US" altLang="zh-CN" dirty="0" err="1" smtClean="0"/>
              <a:t>nginx.conf</a:t>
            </a:r>
            <a:r>
              <a:rPr lang="en-US" altLang="zh-CN" dirty="0" smtClean="0"/>
              <a:t> b/</a:t>
            </a:r>
            <a:r>
              <a:rPr lang="en-US" altLang="zh-CN" dirty="0" err="1" smtClean="0"/>
              <a:t>nginx.conf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index 2d53f79..afef27d 100644</a:t>
            </a:r>
          </a:p>
          <a:p>
            <a:pPr>
              <a:buNone/>
            </a:pPr>
            <a:r>
              <a:rPr lang="en-US" altLang="zh-CN" dirty="0" smtClean="0"/>
              <a:t>--- a/</a:t>
            </a:r>
            <a:r>
              <a:rPr lang="en-US" altLang="zh-CN" dirty="0" err="1" smtClean="0"/>
              <a:t>nginx.conf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+++ b/</a:t>
            </a:r>
            <a:r>
              <a:rPr lang="en-US" altLang="zh-CN" dirty="0" err="1" smtClean="0"/>
              <a:t>nginx.conf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@@ -40,7 +40,7 @@ http {</a:t>
            </a:r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 include       </a:t>
            </a:r>
            <a:r>
              <a:rPr lang="en-US" altLang="zh-CN" dirty="0" err="1" smtClean="0"/>
              <a:t>upstream.conf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 include       </a:t>
            </a:r>
            <a:r>
              <a:rPr lang="en-US" altLang="zh-CN" dirty="0" err="1" smtClean="0"/>
              <a:t>server.conf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-    include       </a:t>
            </a:r>
            <a:r>
              <a:rPr lang="en-US" altLang="zh-CN" dirty="0" err="1" smtClean="0"/>
              <a:t>blockips.conf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+#    include       </a:t>
            </a:r>
            <a:r>
              <a:rPr lang="en-US" altLang="zh-CN" dirty="0" err="1" smtClean="0"/>
              <a:t>blockips.conf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sendfile</a:t>
            </a:r>
            <a:r>
              <a:rPr lang="en-US" altLang="zh-CN" dirty="0" smtClean="0"/>
              <a:t>       on;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server_names_hash_bucket_size</a:t>
            </a:r>
            <a:r>
              <a:rPr lang="en-US" altLang="zh-CN" dirty="0" smtClean="0"/>
              <a:t> 128;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56990"/>
          </a:xfrm>
        </p:spPr>
        <p:txBody>
          <a:bodyPr/>
          <a:lstStyle/>
          <a:p>
            <a:r>
              <a:rPr lang="zh-CN" altLang="en-US" dirty="0" smtClean="0"/>
              <a:t>查看提交历史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600" dirty="0" smtClean="0"/>
              <a:t>命令：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# </a:t>
            </a:r>
            <a:r>
              <a:rPr lang="zh-CN" altLang="en-US" sz="1600" dirty="0" smtClean="0"/>
              <a:t>只能查看</a:t>
            </a:r>
            <a:r>
              <a:rPr lang="en-US" altLang="zh-CN" sz="1600" dirty="0" err="1" smtClean="0"/>
              <a:t>commited</a:t>
            </a:r>
            <a:r>
              <a:rPr lang="zh-CN" altLang="en-US" sz="1600" dirty="0" smtClean="0"/>
              <a:t>后的记录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commit 30e2baa088843273eed0fe4f0fb0943ce64b865a</a:t>
            </a:r>
          </a:p>
          <a:p>
            <a:pPr>
              <a:buNone/>
            </a:pPr>
            <a:r>
              <a:rPr lang="en-US" altLang="zh-CN" sz="1600" dirty="0" smtClean="0"/>
              <a:t>Author: </a:t>
            </a:r>
            <a:r>
              <a:rPr lang="en-US" altLang="zh-CN" sz="1600" dirty="0" err="1" smtClean="0"/>
              <a:t>yclu</a:t>
            </a:r>
            <a:r>
              <a:rPr lang="en-US" altLang="zh-CN" sz="1600" dirty="0" smtClean="0"/>
              <a:t> &lt;yclu@tudou.com&gt;</a:t>
            </a:r>
          </a:p>
          <a:p>
            <a:pPr>
              <a:buNone/>
            </a:pPr>
            <a:r>
              <a:rPr lang="en-US" altLang="zh-CN" sz="1600" dirty="0" smtClean="0"/>
              <a:t>Date:   Sun Apr 7 21:24:16 2013 +0800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modify the README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commit ba310cb0d98baddf6aa36032f6545024f8e1d046</a:t>
            </a:r>
          </a:p>
          <a:p>
            <a:pPr>
              <a:buNone/>
            </a:pPr>
            <a:r>
              <a:rPr lang="en-US" altLang="zh-CN" sz="1600" dirty="0" smtClean="0"/>
              <a:t>Author: </a:t>
            </a:r>
            <a:r>
              <a:rPr lang="en-US" altLang="zh-CN" sz="1600" dirty="0" err="1" smtClean="0"/>
              <a:t>marco</a:t>
            </a:r>
            <a:r>
              <a:rPr lang="en-US" altLang="zh-CN" sz="1600" dirty="0" smtClean="0"/>
              <a:t> &lt;pqlu@tudou.com&gt;</a:t>
            </a:r>
          </a:p>
          <a:p>
            <a:pPr>
              <a:buNone/>
            </a:pPr>
            <a:r>
              <a:rPr lang="en-US" altLang="zh-CN" sz="1600" dirty="0" smtClean="0"/>
              <a:t>Date:   Sun Apr 7 21:23:11 2013 +0800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add README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commit 85ba7e3d48e4d2c1efe7478333fffd0ad0681260</a:t>
            </a:r>
          </a:p>
          <a:p>
            <a:pPr>
              <a:buNone/>
            </a:pPr>
            <a:r>
              <a:rPr lang="en-US" altLang="zh-CN" sz="1600" dirty="0" smtClean="0"/>
              <a:t>Author: </a:t>
            </a:r>
            <a:r>
              <a:rPr lang="en-US" altLang="zh-CN" sz="1600" dirty="0" err="1" smtClean="0"/>
              <a:t>marco</a:t>
            </a:r>
            <a:r>
              <a:rPr lang="en-US" altLang="zh-CN" sz="1600" dirty="0" smtClean="0"/>
              <a:t> &lt;pqlu@tudou.com&gt;</a:t>
            </a:r>
          </a:p>
          <a:p>
            <a:pPr>
              <a:buNone/>
            </a:pPr>
            <a:r>
              <a:rPr lang="en-US" altLang="zh-CN" sz="1600" dirty="0" smtClean="0"/>
              <a:t>Date:   Sun Apr 7 20:03:22 2013 +0800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add </a:t>
            </a:r>
            <a:r>
              <a:rPr lang="en-US" altLang="zh-CN" sz="1600" dirty="0" err="1" smtClean="0"/>
              <a:t>nginx.conf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撤销操作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修改最后一次提交：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–amend</a:t>
            </a:r>
          </a:p>
          <a:p>
            <a:pPr>
              <a:buNone/>
            </a:pPr>
            <a:r>
              <a:rPr lang="zh-CN" altLang="en-US" dirty="0" smtClean="0"/>
              <a:t>取消已暂存的文件：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HEAD &lt;file&gt;</a:t>
            </a:r>
          </a:p>
          <a:p>
            <a:pPr>
              <a:buNone/>
            </a:pPr>
            <a:r>
              <a:rPr lang="zh-CN" altLang="en-US" dirty="0" smtClean="0"/>
              <a:t>取消对文件的修改：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-- &lt;file&gt;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dirty="0" smtClean="0"/>
              <a:t>            使用软件为</a:t>
            </a:r>
            <a:r>
              <a:rPr lang="en-US" altLang="zh-CN" sz="2400" dirty="0" err="1" smtClean="0"/>
              <a:t>Gitolite</a:t>
            </a:r>
            <a:r>
              <a:rPr lang="zh-CN" altLang="en-US" sz="2400" dirty="0" smtClean="0"/>
              <a:t>，需要在服务器上面先创建一个用户，比如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，然后生成一对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文件，将私钥复制到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端，然后将公钥重命名为</a:t>
            </a:r>
            <a:r>
              <a:rPr lang="en-US" altLang="zh-CN" sz="2400" dirty="0" smtClean="0"/>
              <a:t>admin.pub</a:t>
            </a:r>
            <a:r>
              <a:rPr lang="zh-CN" altLang="en-US" sz="2400" dirty="0" smtClean="0"/>
              <a:t>（名字随便取）。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clone git://</a:t>
            </a:r>
            <a:r>
              <a:rPr lang="en-US" altLang="zh-CN" sz="2400" dirty="0" smtClean="0"/>
              <a:t>github.com/sitaramc/gitolite</a:t>
            </a:r>
            <a:r>
              <a:rPr lang="zh-CN" altLang="en-US" sz="2400" dirty="0" smtClean="0"/>
              <a:t>获取最新的代码，然后在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用户的主目录下执行如下命令安装：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gitolite</a:t>
            </a:r>
            <a:r>
              <a:rPr lang="en-US" altLang="zh-CN" sz="2400" dirty="0" smtClean="0"/>
              <a:t>/install -to $</a:t>
            </a:r>
            <a:r>
              <a:rPr lang="en-US" altLang="zh-CN" sz="2400" dirty="0" smtClean="0"/>
              <a:t>HOME/bin #bin</a:t>
            </a:r>
            <a:r>
              <a:rPr lang="zh-CN" altLang="en-US" sz="2400" dirty="0" smtClean="0"/>
              <a:t>目录需事先创建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gitolite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setup –</a:t>
            </a:r>
            <a:r>
              <a:rPr lang="en-US" altLang="zh-CN" sz="2400" dirty="0" err="1" smtClean="0"/>
              <a:t>pk</a:t>
            </a:r>
            <a:r>
              <a:rPr lang="en-US" altLang="zh-CN" sz="2400" dirty="0" smtClean="0"/>
              <a:t> .</a:t>
            </a:r>
            <a:r>
              <a:rPr lang="en-US" altLang="zh-CN" sz="2400" dirty="0" err="1" smtClean="0"/>
              <a:t>ssh</a:t>
            </a:r>
            <a:r>
              <a:rPr lang="en-US" altLang="zh-CN" sz="2400" dirty="0" smtClean="0"/>
              <a:t>/admin.pub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完成后会在目录下生成</a:t>
            </a:r>
            <a:r>
              <a:rPr lang="en-US" altLang="zh-CN" sz="2400" dirty="0" err="1" smtClean="0"/>
              <a:t>projects.list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file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repositories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dir</a:t>
            </a:r>
            <a:r>
              <a:rPr lang="zh-CN" altLang="en-US" sz="2400" dirty="0" smtClean="0"/>
              <a:t>），其中</a:t>
            </a:r>
            <a:r>
              <a:rPr lang="en-US" altLang="zh-CN" sz="2400" dirty="0" smtClean="0"/>
              <a:t>repositories</a:t>
            </a:r>
            <a:r>
              <a:rPr lang="zh-CN" altLang="en-US" sz="2400" dirty="0" smtClean="0"/>
              <a:t>就是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的仓库所在目录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里面包含</a:t>
            </a:r>
            <a:r>
              <a:rPr lang="en-US" altLang="zh-CN" sz="2400" dirty="0" smtClean="0"/>
              <a:t>gitolite-admin.git</a:t>
            </a:r>
            <a:r>
              <a:rPr lang="zh-CN" altLang="en-US" sz="2400" dirty="0" smtClean="0"/>
              <a:t>和一个</a:t>
            </a:r>
            <a:r>
              <a:rPr lang="en-US" altLang="zh-CN" sz="2400" dirty="0" smtClean="0"/>
              <a:t>testing.git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gitolite-admin.git</a:t>
            </a:r>
            <a:r>
              <a:rPr lang="zh-CN" altLang="en-US" sz="2400" dirty="0" smtClean="0"/>
              <a:t>就是管理用户，权限和项目的一个特殊的项目。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至此，所有在服务器上面的操作已经完成。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配置权限及仓库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在客户端上执行：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clone </a:t>
            </a:r>
            <a:r>
              <a:rPr lang="en-US" altLang="zh-CN" dirty="0" smtClean="0"/>
              <a:t>git@10.25.14.224:gitolite-admin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此时</a:t>
            </a:r>
            <a:r>
              <a:rPr lang="en-US" altLang="zh-CN" dirty="0" err="1" smtClean="0"/>
              <a:t>gitolite</a:t>
            </a:r>
            <a:r>
              <a:rPr lang="en-US" altLang="zh-CN" dirty="0" smtClean="0"/>
              <a:t>-admin</a:t>
            </a:r>
            <a:r>
              <a:rPr lang="zh-CN" altLang="en-US" dirty="0" smtClean="0"/>
              <a:t>这个项目就被下载下来了，里面包含</a:t>
            </a:r>
            <a:r>
              <a:rPr lang="en-US" altLang="zh-CN" dirty="0" err="1" smtClean="0"/>
              <a:t>keydir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conf</a:t>
            </a:r>
            <a:r>
              <a:rPr lang="zh-CN" altLang="en-US" dirty="0" smtClean="0"/>
              <a:t>两个文件夹，</a:t>
            </a:r>
            <a:r>
              <a:rPr lang="en-US" altLang="zh-CN" dirty="0" err="1" smtClean="0"/>
              <a:t>keydir</a:t>
            </a:r>
            <a:r>
              <a:rPr lang="zh-CN" altLang="en-US" dirty="0" smtClean="0"/>
              <a:t>是存放每个用户的公钥的，</a:t>
            </a:r>
            <a:r>
              <a:rPr lang="en-US" altLang="zh-CN" dirty="0" smtClean="0"/>
              <a:t>conf</a:t>
            </a:r>
            <a:r>
              <a:rPr lang="zh-CN" altLang="en-US" dirty="0" smtClean="0"/>
              <a:t>文件夹下的</a:t>
            </a:r>
            <a:r>
              <a:rPr lang="en-US" altLang="zh-CN" dirty="0" err="1" smtClean="0"/>
              <a:t>gitolite.conf</a:t>
            </a:r>
            <a:r>
              <a:rPr lang="zh-CN" altLang="en-US" dirty="0" smtClean="0"/>
              <a:t>文件就是增加项目，控制权限和用户的配置文件。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repo </a:t>
            </a:r>
            <a:r>
              <a:rPr lang="en-US" altLang="zh-CN" dirty="0" err="1" smtClean="0"/>
              <a:t>gitolite</a:t>
            </a:r>
            <a:r>
              <a:rPr lang="en-US" altLang="zh-CN" dirty="0" smtClean="0"/>
              <a:t>-admin</a:t>
            </a:r>
          </a:p>
          <a:p>
            <a:pPr>
              <a:buNone/>
            </a:pPr>
            <a:r>
              <a:rPr lang="en-US" altLang="zh-CN" dirty="0" smtClean="0"/>
              <a:t>    RW+     =   admin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repo testing</a:t>
            </a:r>
          </a:p>
          <a:p>
            <a:pPr>
              <a:buNone/>
            </a:pPr>
            <a:r>
              <a:rPr lang="en-US" altLang="zh-CN" dirty="0" smtClean="0"/>
              <a:t>    RW+     =   @all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repo </a:t>
            </a:r>
            <a:r>
              <a:rPr lang="en-US" altLang="zh-CN" dirty="0" err="1" smtClean="0"/>
              <a:t>tengine</a:t>
            </a:r>
            <a:r>
              <a:rPr lang="en-US" altLang="zh-CN" dirty="0" smtClean="0"/>
              <a:t>-conf-web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RW</a:t>
            </a:r>
            <a:r>
              <a:rPr lang="en-US" altLang="zh-CN" dirty="0" smtClean="0"/>
              <a:t>+     =   </a:t>
            </a:r>
            <a:r>
              <a:rPr lang="en-US" altLang="zh-CN" dirty="0" err="1" smtClean="0"/>
              <a:t>yclu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RW      =   </a:t>
            </a:r>
            <a:r>
              <a:rPr lang="en-US" altLang="zh-CN" dirty="0" err="1" smtClean="0"/>
              <a:t>marco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R       =   </a:t>
            </a:r>
            <a:r>
              <a:rPr lang="en-US" altLang="zh-CN" dirty="0" err="1" smtClean="0"/>
              <a:t>atsun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 以上是一个</a:t>
            </a:r>
            <a:r>
              <a:rPr lang="en-US" altLang="zh-CN" dirty="0" err="1" smtClean="0"/>
              <a:t>gitolite.conf</a:t>
            </a:r>
            <a:r>
              <a:rPr lang="zh-CN" altLang="en-US" dirty="0" smtClean="0"/>
              <a:t>的样例，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代表项目版本库的名称，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（创建）</a:t>
            </a:r>
            <a:r>
              <a:rPr lang="en-US" altLang="zh-CN" dirty="0" smtClean="0"/>
              <a:t>,RW+</a:t>
            </a:r>
            <a:r>
              <a:rPr lang="zh-CN" altLang="en-US" dirty="0" smtClean="0"/>
              <a:t>（读写及强制更新）</a:t>
            </a:r>
            <a:r>
              <a:rPr lang="en-US" altLang="zh-CN" dirty="0" smtClean="0"/>
              <a:t>,RW</a:t>
            </a:r>
            <a:r>
              <a:rPr lang="zh-CN" altLang="en-US" dirty="0" smtClean="0"/>
              <a:t>（读写）</a:t>
            </a:r>
            <a:r>
              <a:rPr lang="en-US" altLang="zh-CN" dirty="0" smtClean="0"/>
              <a:t>,R</a:t>
            </a:r>
            <a:r>
              <a:rPr lang="zh-CN" altLang="en-US" dirty="0" smtClean="0"/>
              <a:t>（只读）等代表的是等号后面的用户所具有的权限，支持嵌套，比如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sa</a:t>
            </a:r>
            <a:r>
              <a:rPr lang="en-US" altLang="zh-CN" dirty="0" smtClean="0"/>
              <a:t>  =  </a:t>
            </a:r>
            <a:r>
              <a:rPr lang="en-US" altLang="zh-CN" dirty="0" err="1" smtClean="0"/>
              <a:t>yclu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marco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repo </a:t>
            </a:r>
            <a:r>
              <a:rPr lang="en-US" altLang="zh-CN" dirty="0" err="1" smtClean="0"/>
              <a:t>tengine</a:t>
            </a:r>
            <a:r>
              <a:rPr lang="en-US" altLang="zh-CN" dirty="0" smtClean="0"/>
              <a:t>-conf-web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RW+  =   @</a:t>
            </a:r>
            <a:r>
              <a:rPr lang="en-US" altLang="zh-CN" dirty="0" err="1" smtClean="0"/>
              <a:t>sa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这就代表用户</a:t>
            </a:r>
            <a:r>
              <a:rPr lang="en-US" altLang="zh-CN" dirty="0" err="1" smtClean="0"/>
              <a:t>yclu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marco</a:t>
            </a:r>
            <a:r>
              <a:rPr lang="zh-CN" altLang="en-US" dirty="0" smtClean="0"/>
              <a:t>具有相同的权限。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完成修改后，将用户的公钥放入</a:t>
            </a:r>
            <a:r>
              <a:rPr lang="en-US" altLang="zh-CN" dirty="0" err="1" smtClean="0"/>
              <a:t>keydir</a:t>
            </a:r>
            <a:r>
              <a:rPr lang="zh-CN" altLang="en-US" dirty="0" smtClean="0"/>
              <a:t>，随后执行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;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，将修改内容提交之本地的项目仓库。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推送文件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将修改提交至服务器并使之生效：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命令为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</a:p>
          <a:p>
            <a:pPr>
              <a:buNone/>
            </a:pPr>
            <a:r>
              <a:rPr lang="en-US" altLang="zh-CN" dirty="0" smtClean="0"/>
              <a:t>Counting objects: 12, done.</a:t>
            </a:r>
          </a:p>
          <a:p>
            <a:pPr>
              <a:buNone/>
            </a:pPr>
            <a:r>
              <a:rPr lang="en-US" altLang="zh-CN" dirty="0" smtClean="0"/>
              <a:t>Delta compression using up to 24 threads.</a:t>
            </a:r>
          </a:p>
          <a:p>
            <a:pPr>
              <a:buNone/>
            </a:pPr>
            <a:r>
              <a:rPr lang="en-US" altLang="zh-CN" dirty="0" smtClean="0"/>
              <a:t>Compressing objects: 100% (7/7), done.</a:t>
            </a:r>
          </a:p>
          <a:p>
            <a:pPr>
              <a:buNone/>
            </a:pPr>
            <a:r>
              <a:rPr lang="en-US" altLang="zh-CN" dirty="0" smtClean="0"/>
              <a:t>Writing objects: 100% (8/8), 1.17 </a:t>
            </a:r>
            <a:r>
              <a:rPr lang="en-US" altLang="zh-CN" dirty="0" err="1" smtClean="0"/>
              <a:t>KiB</a:t>
            </a:r>
            <a:r>
              <a:rPr lang="en-US" altLang="zh-CN" dirty="0" smtClean="0"/>
              <a:t>, done.</a:t>
            </a:r>
          </a:p>
          <a:p>
            <a:pPr>
              <a:buNone/>
            </a:pPr>
            <a:r>
              <a:rPr lang="en-US" altLang="zh-CN" dirty="0" smtClean="0"/>
              <a:t>Total 8 (delta 0), reused 0 (delta 0)</a:t>
            </a:r>
          </a:p>
          <a:p>
            <a:pPr>
              <a:buNone/>
            </a:pPr>
            <a:r>
              <a:rPr lang="en-US" altLang="zh-CN" dirty="0" smtClean="0"/>
              <a:t>remote: Initialized empty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repository in /home/git2/repositories/tengine-conf-web.git/</a:t>
            </a:r>
          </a:p>
          <a:p>
            <a:pPr>
              <a:buNone/>
            </a:pPr>
            <a:r>
              <a:rPr lang="en-US" altLang="zh-CN" dirty="0" smtClean="0"/>
              <a:t>To git2@10.25.14.224:gitolite-admin</a:t>
            </a:r>
          </a:p>
          <a:p>
            <a:pPr>
              <a:buNone/>
            </a:pPr>
            <a:r>
              <a:rPr lang="en-US" altLang="zh-CN" dirty="0" smtClean="0"/>
              <a:t>   7bd912c..92f1771  master -&gt; </a:t>
            </a:r>
            <a:r>
              <a:rPr lang="en-US" altLang="zh-CN" dirty="0" smtClean="0"/>
              <a:t>master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此时会同时在服务器中创建</a:t>
            </a:r>
            <a:r>
              <a:rPr lang="en-US" altLang="zh-CN" dirty="0" err="1" smtClean="0"/>
              <a:t>tengine</a:t>
            </a:r>
            <a:r>
              <a:rPr lang="en-US" altLang="zh-CN" dirty="0" smtClean="0"/>
              <a:t>-conf-web</a:t>
            </a:r>
            <a:r>
              <a:rPr lang="zh-CN" altLang="en-US" dirty="0" smtClean="0"/>
              <a:t>项目，并赋予配置文件中用户特定的权限。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://git-scm.com/figures/18333fig0103-tn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4664"/>
            <a:ext cx="6552728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命令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</a:p>
          <a:p>
            <a:pPr>
              <a:buNone/>
            </a:pPr>
            <a:r>
              <a:rPr lang="en-US" altLang="zh-CN" dirty="0" smtClean="0"/>
              <a:t>remote: Counting objects: 5, done.</a:t>
            </a:r>
          </a:p>
          <a:p>
            <a:pPr>
              <a:buNone/>
            </a:pPr>
            <a:r>
              <a:rPr lang="en-US" altLang="zh-CN" dirty="0" smtClean="0"/>
              <a:t>remote: Compressing objects: 100% (2/2), done.</a:t>
            </a:r>
          </a:p>
          <a:p>
            <a:pPr>
              <a:buNone/>
            </a:pPr>
            <a:r>
              <a:rPr lang="en-US" altLang="zh-CN" dirty="0" smtClean="0"/>
              <a:t>remote: Total 3 (delta 0), reused 0 (delta 0)</a:t>
            </a:r>
          </a:p>
          <a:p>
            <a:pPr>
              <a:buNone/>
            </a:pPr>
            <a:r>
              <a:rPr lang="en-US" altLang="zh-CN" dirty="0" smtClean="0"/>
              <a:t>Unpacking objects: 100% (3/3), done.</a:t>
            </a:r>
          </a:p>
          <a:p>
            <a:pPr>
              <a:buNone/>
            </a:pPr>
            <a:r>
              <a:rPr lang="en-US" altLang="zh-CN" dirty="0" smtClean="0"/>
              <a:t>From 10.25.14.224:tengine-conf-web</a:t>
            </a:r>
          </a:p>
          <a:p>
            <a:pPr>
              <a:buNone/>
            </a:pPr>
            <a:r>
              <a:rPr lang="en-US" altLang="zh-CN" dirty="0" smtClean="0"/>
              <a:t>   937429f..9811574  master     -&gt; origin/master</a:t>
            </a:r>
          </a:p>
          <a:p>
            <a:pPr>
              <a:buNone/>
            </a:pPr>
            <a:r>
              <a:rPr lang="en-US" altLang="zh-CN" dirty="0" smtClean="0"/>
              <a:t>Updating 937429f..9811574</a:t>
            </a:r>
          </a:p>
          <a:p>
            <a:pPr>
              <a:buNone/>
            </a:pPr>
            <a:r>
              <a:rPr lang="en-US" altLang="zh-CN" dirty="0" smtClean="0"/>
              <a:t>Fast-forward</a:t>
            </a:r>
          </a:p>
          <a:p>
            <a:pPr>
              <a:buNone/>
            </a:pPr>
            <a:r>
              <a:rPr lang="en-US" altLang="zh-CN" dirty="0" smtClean="0"/>
              <a:t> README |    1 +</a:t>
            </a:r>
          </a:p>
          <a:p>
            <a:pPr>
              <a:buNone/>
            </a:pPr>
            <a:r>
              <a:rPr lang="en-US" altLang="zh-CN" dirty="0" smtClean="0"/>
              <a:t> 1 files changed, 1 insertions(+), 0 deletions(-)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与其他版本控制软件的区别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和其他版本控制系统的主要差别在于，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只关心文件数据的整体是否发生变化，而大多数其他系统则只关心文件内容的具体差异。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其他系统在每个版本中记录着各个文件的具体差异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idx="1"/>
          </p:nvPr>
        </p:nvSpPr>
        <p:spPr/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548680"/>
            <a:ext cx="554461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并不保存这些前后变化的差异数据。实际上，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更像是把变化的文件作快照后，记录在一个微型的文件系统中。每次提交更新时，它会纵览一遍所有文件的指纹信息并对文件作一快照，然后保存一个指向这次快照的索引。为提高性能，若文件没有变化，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不会再次保存，而只对上次保存的快照作一链接。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5013176"/>
            <a:ext cx="6480720" cy="720080"/>
          </a:xfrm>
        </p:spPr>
        <p:txBody>
          <a:bodyPr/>
          <a:lstStyle/>
          <a:p>
            <a:pPr algn="ctr"/>
            <a:r>
              <a:rPr lang="en-US" altLang="zh-CN" dirty="0" smtClean="0"/>
              <a:t> 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保存每次更新时的文件快照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idx="1"/>
          </p:nvPr>
        </p:nvSpPr>
        <p:spPr/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20688"/>
            <a:ext cx="727280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系统中文件的三种状态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对于任何一个文件，在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内都只有三种状态：已提交（</a:t>
            </a:r>
            <a:r>
              <a:rPr lang="en-US" altLang="zh-CN" dirty="0" smtClean="0"/>
              <a:t>committed</a:t>
            </a:r>
            <a:r>
              <a:rPr lang="zh-CN" altLang="en-US" dirty="0" smtClean="0"/>
              <a:t>），已修改（</a:t>
            </a:r>
            <a:r>
              <a:rPr lang="en-US" altLang="zh-CN" dirty="0" smtClean="0"/>
              <a:t>modified</a:t>
            </a:r>
            <a:r>
              <a:rPr lang="zh-CN" altLang="en-US" dirty="0" smtClean="0"/>
              <a:t>）和已暂存（</a:t>
            </a:r>
            <a:r>
              <a:rPr lang="en-US" altLang="zh-CN" dirty="0" smtClean="0"/>
              <a:t>staged</a:t>
            </a:r>
            <a:r>
              <a:rPr lang="zh-CN" altLang="en-US" dirty="0" smtClean="0"/>
              <a:t>）。已提交表示该文件已经被安全地保存在本地数据库中了；已修改表示修改了某个文件，但还没有提交保存；已暂存表示把已修改的文件放在下次提交时要保存的清单中。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1792288" y="5445224"/>
            <a:ext cx="5486400" cy="72697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b="1" dirty="0" smtClean="0"/>
              <a:t>工作目录，暂存区域，以及本地仓库</a:t>
            </a:r>
            <a:endParaRPr lang="zh-CN" altLang="en-US" sz="20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48680"/>
            <a:ext cx="619268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2548</Words>
  <Application>Microsoft Office PowerPoint</Application>
  <PresentationFormat>全屏显示(4:3)</PresentationFormat>
  <Paragraphs>290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Git的配置及基本使用</vt:lpstr>
      <vt:lpstr>Git简介</vt:lpstr>
      <vt:lpstr>幻灯片 3</vt:lpstr>
      <vt:lpstr>Git与其他版本控制软件的区别</vt:lpstr>
      <vt:lpstr>其他系统在每个版本中记录着各个文件的具体差异</vt:lpstr>
      <vt:lpstr>幻灯片 6</vt:lpstr>
      <vt:lpstr> Git 保存每次更新时的文件快照</vt:lpstr>
      <vt:lpstr>Git系统中文件的三种状态</vt:lpstr>
      <vt:lpstr>幻灯片 9</vt:lpstr>
      <vt:lpstr>Git的基本工作流程</vt:lpstr>
      <vt:lpstr>安装</vt:lpstr>
      <vt:lpstr>使用前配置</vt:lpstr>
      <vt:lpstr>用户信息的配置</vt:lpstr>
      <vt:lpstr>取得项目的 Git 仓库</vt:lpstr>
      <vt:lpstr>新加操作流程</vt:lpstr>
      <vt:lpstr>幻灯片 16</vt:lpstr>
      <vt:lpstr>幻灯片 17</vt:lpstr>
      <vt:lpstr>幻灯片 18</vt:lpstr>
      <vt:lpstr>修改操作流程</vt:lpstr>
      <vt:lpstr>重命名文件</vt:lpstr>
      <vt:lpstr>删除文件</vt:lpstr>
      <vt:lpstr>文件状态变化周期图</vt:lpstr>
      <vt:lpstr>文件修改比较</vt:lpstr>
      <vt:lpstr>查看提交历史</vt:lpstr>
      <vt:lpstr>撤销操作</vt:lpstr>
      <vt:lpstr>搭建Git服务器</vt:lpstr>
      <vt:lpstr>配置权限及仓库</vt:lpstr>
      <vt:lpstr>幻灯片 28</vt:lpstr>
      <vt:lpstr>推送文件</vt:lpstr>
      <vt:lpstr>获取更新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Git的配置及使用</dc:title>
  <dc:creator>Administrator</dc:creator>
  <cp:lastModifiedBy>Windows 用户</cp:lastModifiedBy>
  <cp:revision>43</cp:revision>
  <dcterms:created xsi:type="dcterms:W3CDTF">2013-04-08T00:56:35Z</dcterms:created>
  <dcterms:modified xsi:type="dcterms:W3CDTF">2013-04-08T07:47:27Z</dcterms:modified>
</cp:coreProperties>
</file>