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876e02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876e02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91a75f7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91a75f7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Computer V</a:t>
            </a:r>
            <a:r>
              <a:rPr lang="zh-TW"/>
              <a:t>ision D</a:t>
            </a:r>
            <a:r>
              <a:rPr lang="zh-TW"/>
              <a:t>ivision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progress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Progress of Ground Control Station will been give up.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problem of thread can’t be solved for long 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other version of Ground station have never been used.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4700" y="152400"/>
            <a:ext cx="6900" cy="36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14"/>
          <p:cNvGrpSpPr/>
          <p:nvPr/>
        </p:nvGrpSpPr>
        <p:grpSpPr>
          <a:xfrm>
            <a:off x="2365525" y="2791650"/>
            <a:ext cx="4413125" cy="1402250"/>
            <a:chOff x="2365525" y="2639250"/>
            <a:chExt cx="4413125" cy="1402250"/>
          </a:xfrm>
        </p:grpSpPr>
        <p:grpSp>
          <p:nvGrpSpPr>
            <p:cNvPr id="64" name="Google Shape;64;p14"/>
            <p:cNvGrpSpPr/>
            <p:nvPr/>
          </p:nvGrpSpPr>
          <p:grpSpPr>
            <a:xfrm>
              <a:off x="2365525" y="2639250"/>
              <a:ext cx="4413125" cy="1402250"/>
              <a:chOff x="2365525" y="3020250"/>
              <a:chExt cx="4413125" cy="1402250"/>
            </a:xfrm>
          </p:grpSpPr>
          <p:sp>
            <p:nvSpPr>
              <p:cNvPr id="65" name="Google Shape;65;p14"/>
              <p:cNvSpPr/>
              <p:nvPr/>
            </p:nvSpPr>
            <p:spPr>
              <a:xfrm>
                <a:off x="2365525" y="3020250"/>
                <a:ext cx="1800900" cy="784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Keep UI</a:t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4977575" y="3020250"/>
                <a:ext cx="1800900" cy="784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Update datas</a:t>
                </a:r>
                <a:endParaRPr/>
              </a:p>
            </p:txBody>
          </p:sp>
          <p:sp>
            <p:nvSpPr>
              <p:cNvPr id="67" name="Google Shape;67;p14"/>
              <p:cNvSpPr txBox="1"/>
              <p:nvPr/>
            </p:nvSpPr>
            <p:spPr>
              <a:xfrm>
                <a:off x="2365650" y="4022300"/>
                <a:ext cx="4413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Figure. Ideal of thread framework</a:t>
                </a:r>
                <a:endParaRPr/>
              </a:p>
            </p:txBody>
          </p:sp>
        </p:grpSp>
        <p:cxnSp>
          <p:nvCxnSpPr>
            <p:cNvPr id="68" name="Google Shape;68;p14"/>
            <p:cNvCxnSpPr>
              <a:stCxn id="65" idx="0"/>
              <a:endCxn id="66" idx="0"/>
            </p:cNvCxnSpPr>
            <p:nvPr/>
          </p:nvCxnSpPr>
          <p:spPr>
            <a:xfrm flipH="1" rot="-5400000">
              <a:off x="4571725" y="1333500"/>
              <a:ext cx="600" cy="2612100"/>
            </a:xfrm>
            <a:prstGeom prst="bentConnector3">
              <a:avLst>
                <a:gd fmla="val -396875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Future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Write a document of GCS.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Build UI using Qt Designer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Some useful command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My program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Future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Write some documen</a:t>
            </a:r>
            <a:r>
              <a:rPr lang="zh-TW"/>
              <a:t>t</a:t>
            </a:r>
            <a:r>
              <a:rPr lang="zh-TW"/>
              <a:t>s of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Basic Image process,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How to programing by Python,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How to use Raspberry Pi.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