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33" autoAdjust="0"/>
  </p:normalViewPr>
  <p:slideViewPr>
    <p:cSldViewPr snapToGrid="0">
      <p:cViewPr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35D2-5B86-4FD9-9FA6-85994B72968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5684-B324-44A2-9775-478F928A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7127" y="3455776"/>
            <a:ext cx="49885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" dirty="0" smtClean="0">
                <a:latin typeface="Arial" panose="020B0604020202020204" pitchFamily="34" charset="0"/>
                <a:cs typeface="Arial" panose="020B0604020202020204" pitchFamily="34" charset="0"/>
              </a:rPr>
              <a:t>CT-42763-B</a:t>
            </a:r>
            <a:endParaRPr lang="en-US" sz="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98" y="3176249"/>
            <a:ext cx="301752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6022" y="3455776"/>
            <a:ext cx="49885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" dirty="0" smtClean="0">
                <a:latin typeface="Arial" panose="020B0604020202020204" pitchFamily="34" charset="0"/>
                <a:cs typeface="Arial" panose="020B0604020202020204" pitchFamily="34" charset="0"/>
              </a:rPr>
              <a:t>CT-88103-C</a:t>
            </a:r>
            <a:endParaRPr lang="en-US" sz="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3370" y="3455775"/>
            <a:ext cx="49885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" dirty="0" smtClean="0">
                <a:latin typeface="Arial" panose="020B0604020202020204" pitchFamily="34" charset="0"/>
                <a:cs typeface="Arial" panose="020B0604020202020204" pitchFamily="34" charset="0"/>
              </a:rPr>
              <a:t>CT-20033-A</a:t>
            </a:r>
            <a:endParaRPr lang="en-US" sz="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59" y="3176249"/>
            <a:ext cx="301752" cy="3017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90" y="3176249"/>
            <a:ext cx="301752" cy="3017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3350" y="5763371"/>
            <a:ext cx="11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CT-20033-A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02" y="4965685"/>
            <a:ext cx="691515" cy="6915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07481" y="5763370"/>
            <a:ext cx="11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CT-42763-B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433" y="4969519"/>
            <a:ext cx="691515" cy="691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741" y="4965685"/>
            <a:ext cx="691515" cy="6915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49980" y="5763369"/>
            <a:ext cx="115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CT-88103-C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350" y="820494"/>
            <a:ext cx="461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QR Codes for Testing Sample App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Both small and large codes for the three</a:t>
            </a:r>
          </a:p>
          <a:p>
            <a:pPr algn="ctr"/>
            <a:r>
              <a:rPr lang="en-US" dirty="0" smtClean="0"/>
              <a:t>truck IDs included in the sample Mobile Forms</a:t>
            </a:r>
          </a:p>
          <a:p>
            <a:pPr algn="ctr"/>
            <a:r>
              <a:rPr lang="en-US" dirty="0" smtClean="0"/>
              <a:t>Cement Truck app for use when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36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Bricklin</dc:creator>
  <cp:lastModifiedBy>Dan Bricklin</cp:lastModifiedBy>
  <cp:revision>8</cp:revision>
  <cp:lastPrinted>2015-11-25T02:59:05Z</cp:lastPrinted>
  <dcterms:created xsi:type="dcterms:W3CDTF">2015-11-25T01:43:40Z</dcterms:created>
  <dcterms:modified xsi:type="dcterms:W3CDTF">2016-03-22T18:39:51Z</dcterms:modified>
</cp:coreProperties>
</file>