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June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1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8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6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55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3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June 30,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June 30,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6633E-3FBB-49FE-BE73-8998ADE52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5" r="9091" b="14258"/>
          <a:stretch/>
        </p:blipFill>
        <p:spPr>
          <a:xfrm>
            <a:off x="20" y="10"/>
            <a:ext cx="12191981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4AD2D-610B-834A-961E-4654583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TW" dirty="0"/>
              <a:t>IBM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4A904-A99F-E64D-8269-D6D3D8200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r>
              <a:rPr lang="en-TW" dirty="0">
                <a:solidFill>
                  <a:schemeClr val="tx1">
                    <a:alpha val="60000"/>
                  </a:schemeClr>
                </a:solidFill>
              </a:rPr>
              <a:t>Analysis of Cities in Taiwan</a:t>
            </a:r>
          </a:p>
        </p:txBody>
      </p:sp>
    </p:spTree>
    <p:extLst>
      <p:ext uri="{BB962C8B-B14F-4D97-AF65-F5344CB8AC3E}">
        <p14:creationId xmlns:p14="http://schemas.microsoft.com/office/powerpoint/2010/main" val="243381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BF65-3069-5F4A-9260-D9C9B225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72CC-91E1-F049-A83F-919EB731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TW" dirty="0"/>
              <a:t>Which city in Taiwan is the most comfortable for living?</a:t>
            </a:r>
          </a:p>
          <a:p>
            <a:pPr marL="457200" indent="-457200">
              <a:buAutoNum type="arabicPeriod"/>
            </a:pPr>
            <a:r>
              <a:rPr lang="en-TW" dirty="0"/>
              <a:t>Visualizing the landmark for visiter.</a:t>
            </a:r>
          </a:p>
        </p:txBody>
      </p:sp>
    </p:spTree>
    <p:extLst>
      <p:ext uri="{BB962C8B-B14F-4D97-AF65-F5344CB8AC3E}">
        <p14:creationId xmlns:p14="http://schemas.microsoft.com/office/powerpoint/2010/main" val="410540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CCBF-7ED3-6F44-9A9A-AB05D2FB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and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4034-648D-9242-A0BD-071D95CC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Collect the List of cities in Taiwan from Wiki</a:t>
            </a:r>
          </a:p>
          <a:p>
            <a:r>
              <a:rPr lang="en-TW" dirty="0"/>
              <a:t>Find the size of the poplation and area </a:t>
            </a:r>
          </a:p>
          <a:p>
            <a:r>
              <a:rPr lang="en-TW" dirty="0"/>
              <a:t>Locate these cities with </a:t>
            </a:r>
            <a:r>
              <a:rPr lang="en-US" dirty="0"/>
              <a:t>latitude and longitude</a:t>
            </a:r>
          </a:p>
          <a:p>
            <a:r>
              <a:rPr lang="en-US" dirty="0"/>
              <a:t>Using </a:t>
            </a:r>
            <a:r>
              <a:rPr lang="en-US" dirty="0" err="1"/>
              <a:t>Foresquare</a:t>
            </a:r>
            <a:r>
              <a:rPr lang="en-US" dirty="0"/>
              <a:t> to locate the landmarks(restaurant, shop, night club, school,      transportation)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29995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57D7-E463-194A-AFC1-00405071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from Wiki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E038C2-7EED-EB40-BD89-FF79FE7FF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8" y="2427860"/>
            <a:ext cx="6945312" cy="2845068"/>
          </a:xfrm>
        </p:spPr>
      </p:pic>
    </p:spTree>
    <p:extLst>
      <p:ext uri="{BB962C8B-B14F-4D97-AF65-F5344CB8AC3E}">
        <p14:creationId xmlns:p14="http://schemas.microsoft.com/office/powerpoint/2010/main" val="39781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DDE4-CD4F-1746-BFCC-42B154A9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Add the Location Information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D7EEB5-347F-8345-85BD-ED50E18B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2" y="2366189"/>
            <a:ext cx="8501062" cy="3336709"/>
          </a:xfrm>
        </p:spPr>
      </p:pic>
    </p:spTree>
    <p:extLst>
      <p:ext uri="{BB962C8B-B14F-4D97-AF65-F5344CB8AC3E}">
        <p14:creationId xmlns:p14="http://schemas.microsoft.com/office/powerpoint/2010/main" val="48968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1DCC-333E-6E4F-9487-9B86329C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List of the landmarks in Cities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74C9E-2DC9-FC41-AE12-BDEE2694C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863" y="2739060"/>
            <a:ext cx="11090275" cy="2727668"/>
          </a:xfrm>
        </p:spPr>
      </p:pic>
    </p:spTree>
    <p:extLst>
      <p:ext uri="{BB962C8B-B14F-4D97-AF65-F5344CB8AC3E}">
        <p14:creationId xmlns:p14="http://schemas.microsoft.com/office/powerpoint/2010/main" val="215576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4B42-C342-1F47-ACBA-87828268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Visulization the Landmarks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4E29F7D5-D86D-D34A-8A94-F58619DF4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159" y="2112963"/>
            <a:ext cx="4447682" cy="3979862"/>
          </a:xfrm>
        </p:spPr>
      </p:pic>
    </p:spTree>
    <p:extLst>
      <p:ext uri="{BB962C8B-B14F-4D97-AF65-F5344CB8AC3E}">
        <p14:creationId xmlns:p14="http://schemas.microsoft.com/office/powerpoint/2010/main" val="35303572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242C41"/>
      </a:dk2>
      <a:lt2>
        <a:srgbClr val="E8E2E3"/>
      </a:lt2>
      <a:accent1>
        <a:srgbClr val="45B0A6"/>
      </a:accent1>
      <a:accent2>
        <a:srgbClr val="3B8BB1"/>
      </a:accent2>
      <a:accent3>
        <a:srgbClr val="4D6CC3"/>
      </a:accent3>
      <a:accent4>
        <a:srgbClr val="5948B7"/>
      </a:accent4>
      <a:accent5>
        <a:srgbClr val="904DC3"/>
      </a:accent5>
      <a:accent6>
        <a:srgbClr val="B03BB1"/>
      </a:accent6>
      <a:hlink>
        <a:srgbClr val="C44E5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IBM Capstone Project</vt:lpstr>
      <vt:lpstr>Business Problems</vt:lpstr>
      <vt:lpstr>Data and Methodology</vt:lpstr>
      <vt:lpstr>Data from Wiki</vt:lpstr>
      <vt:lpstr>Add the Location Information</vt:lpstr>
      <vt:lpstr>List of the landmarks in Cities</vt:lpstr>
      <vt:lpstr>Visulization the Landmarks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</dc:title>
  <dc:creator>ChiuRicky Shih-Tse</dc:creator>
  <cp:lastModifiedBy>ChiuRicky Shih-Tse</cp:lastModifiedBy>
  <cp:revision>1</cp:revision>
  <dcterms:created xsi:type="dcterms:W3CDTF">2020-06-30T21:04:08Z</dcterms:created>
  <dcterms:modified xsi:type="dcterms:W3CDTF">2020-06-30T22:22:40Z</dcterms:modified>
</cp:coreProperties>
</file>