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"/>
  </p:notesMasterIdLst>
  <p:sldIdLst>
    <p:sldId id="258" r:id="rId2"/>
  </p:sldIdLst>
  <p:sldSz cx="1620838" cy="1079500"/>
  <p:notesSz cx="7099300" cy="10234613"/>
  <p:defaultTextStyle>
    <a:defPPr>
      <a:defRPr lang="zh-TW"/>
    </a:defPPr>
    <a:lvl1pPr marL="0" algn="l" defTabSz="143932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1pPr>
    <a:lvl2pPr marL="71965" algn="l" defTabSz="143932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2pPr>
    <a:lvl3pPr marL="143932" algn="l" defTabSz="143932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3pPr>
    <a:lvl4pPr marL="215897" algn="l" defTabSz="143932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4pPr>
    <a:lvl5pPr marL="287862" algn="l" defTabSz="143932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5pPr>
    <a:lvl6pPr marL="359828" algn="l" defTabSz="143932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6pPr>
    <a:lvl7pPr marL="431793" algn="l" defTabSz="143932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7pPr>
    <a:lvl8pPr marL="503759" algn="l" defTabSz="143932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8pPr>
    <a:lvl9pPr marL="575724" algn="l" defTabSz="143932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400" d="100"/>
          <a:sy n="400" d="100"/>
        </p:scale>
        <p:origin x="-846" y="-894"/>
      </p:cViewPr>
      <p:guideLst>
        <p:guide orient="horz" pos="340"/>
        <p:guide pos="5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040FE-5B97-478D-943B-C39B754CF41B}" type="datetimeFigureOut">
              <a:rPr lang="zh-TW" altLang="en-US" smtClean="0"/>
              <a:t>2020/2/11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69925" y="768350"/>
            <a:ext cx="57594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5B6EE-B69F-413E-B087-8CE12F22A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748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90726-1D7A-48F6-9E34-D0B7E20AAAE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21563" y="503182"/>
            <a:ext cx="1377712" cy="283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426" tIns="7713" rIns="15426" bIns="7713"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563" y="263878"/>
            <a:ext cx="1377712" cy="242138"/>
          </a:xfrm>
        </p:spPr>
        <p:txBody>
          <a:bodyPr anchor="b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3126" y="506016"/>
            <a:ext cx="1134587" cy="2758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13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8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5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27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39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7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AAE7-1D7A-4EEC-9789-FECDFDB46091}" type="datetimeFigureOut">
              <a:rPr lang="zh-TW" altLang="en-US" smtClean="0"/>
              <a:t>2020/2/11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3B23-2B91-4329-A990-F2ACA1598C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AAE7-1D7A-4EEC-9789-FECDFDB46091}" type="datetimeFigureOut">
              <a:rPr lang="zh-TW" altLang="en-US" smtClean="0"/>
              <a:t>2020/2/11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3B23-2B91-4329-A990-F2ACA1598C0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1042" y="222060"/>
            <a:ext cx="1458754" cy="283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426" tIns="7713" rIns="15426" bIns="7713"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278946" y="43230"/>
            <a:ext cx="260850" cy="94631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1042" y="43230"/>
            <a:ext cx="1185241" cy="94631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AAE7-1D7A-4EEC-9789-FECDFDB46091}" type="datetimeFigureOut">
              <a:rPr lang="zh-TW" altLang="en-US" smtClean="0"/>
              <a:t>2020/2/11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3B23-2B91-4329-A990-F2ACA1598C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bg>
      <p:bgPr>
        <a:solidFill>
          <a:srgbClr val="73CB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933320"/>
            <a:ext cx="1620838" cy="146180"/>
          </a:xfrm>
          <a:prstGeom prst="rect">
            <a:avLst/>
          </a:prstGeom>
          <a:solidFill>
            <a:srgbClr val="3B4A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426" tIns="7713" rIns="15426" bIns="7713"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89938" y="67465"/>
            <a:ext cx="823082" cy="281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1139654" y="56221"/>
            <a:ext cx="405212" cy="258632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7141 w 43733"/>
              <a:gd name="connsiteY2" fmla="*/ 35359 h 44465"/>
              <a:gd name="connsiteX3" fmla="*/ 6033 w 43733"/>
              <a:gd name="connsiteY3" fmla="*/ 35740 h 44465"/>
              <a:gd name="connsiteX4" fmla="*/ 16691 w 43733"/>
              <a:gd name="connsiteY4" fmla="*/ 39550 h 44465"/>
              <a:gd name="connsiteX5" fmla="*/ 16023 w 43733"/>
              <a:gd name="connsiteY5" fmla="*/ 37810 h 44465"/>
              <a:gd name="connsiteX6" fmla="*/ 29040 w 43733"/>
              <a:gd name="connsiteY6" fmla="*/ 35211 h 44465"/>
              <a:gd name="connsiteX7" fmla="*/ 28773 w 43733"/>
              <a:gd name="connsiteY7" fmla="*/ 37120 h 44465"/>
              <a:gd name="connsiteX8" fmla="*/ 34342 w 43733"/>
              <a:gd name="connsiteY8" fmla="*/ 23414 h 44465"/>
              <a:gd name="connsiteX9" fmla="*/ 37593 w 43733"/>
              <a:gd name="connsiteY9" fmla="*/ 30550 h 44465"/>
              <a:gd name="connsiteX10" fmla="*/ 42011 w 43733"/>
              <a:gd name="connsiteY10" fmla="*/ 15814 h 44465"/>
              <a:gd name="connsiteX11" fmla="*/ 40563 w 43733"/>
              <a:gd name="connsiteY11" fmla="*/ 18490 h 44465"/>
              <a:gd name="connsiteX12" fmla="*/ 38537 w 43733"/>
              <a:gd name="connsiteY12" fmla="*/ 5886 h 44465"/>
              <a:gd name="connsiteX13" fmla="*/ 38613 w 43733"/>
              <a:gd name="connsiteY13" fmla="*/ 7150 h 44465"/>
              <a:gd name="connsiteX14" fmla="*/ 29291 w 43733"/>
              <a:gd name="connsiteY14" fmla="*/ 4412 h 44465"/>
              <a:gd name="connsiteX15" fmla="*/ 30033 w 43733"/>
              <a:gd name="connsiteY15" fmla="*/ 2800 h 44465"/>
              <a:gd name="connsiteX16" fmla="*/ 22354 w 43733"/>
              <a:gd name="connsiteY16" fmla="*/ 5180 h 44465"/>
              <a:gd name="connsiteX17" fmla="*/ 22713 w 43733"/>
              <a:gd name="connsiteY17" fmla="*/ 3790 h 44465"/>
              <a:gd name="connsiteX18" fmla="*/ 14213 w 43733"/>
              <a:gd name="connsiteY18" fmla="*/ 5652 h 44465"/>
              <a:gd name="connsiteX19" fmla="*/ 15513 w 43733"/>
              <a:gd name="connsiteY19" fmla="*/ 7000 h 44465"/>
              <a:gd name="connsiteX20" fmla="*/ 4340 w 43733"/>
              <a:gd name="connsiteY20" fmla="*/ 16249 h 44465"/>
              <a:gd name="connsiteX21" fmla="*/ 4113 w 43733"/>
              <a:gd name="connsiteY21" fmla="*/ 14830 h 44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733" h="44465">
                <a:moveTo>
                  <a:pt x="4113" y="14830"/>
                </a:moveTo>
                <a:cubicBezTo>
                  <a:pt x="3842" y="12117"/>
                  <a:pt x="4474" y="9381"/>
                  <a:pt x="5836" y="7367"/>
                </a:cubicBezTo>
                <a:cubicBezTo>
                  <a:pt x="7988" y="4186"/>
                  <a:pt x="11477" y="3477"/>
                  <a:pt x="14218" y="5662"/>
                </a:cubicBezTo>
                <a:cubicBezTo>
                  <a:pt x="15891" y="1369"/>
                  <a:pt x="20127" y="482"/>
                  <a:pt x="22669" y="3892"/>
                </a:cubicBezTo>
                <a:cubicBezTo>
                  <a:pt x="23310" y="2143"/>
                  <a:pt x="24541" y="934"/>
                  <a:pt x="25962" y="660"/>
                </a:cubicBezTo>
                <a:cubicBezTo>
                  <a:pt x="27526" y="358"/>
                  <a:pt x="29088" y="1230"/>
                  <a:pt x="30046" y="2941"/>
                </a:cubicBezTo>
                <a:cubicBezTo>
                  <a:pt x="31428" y="727"/>
                  <a:pt x="33714" y="0"/>
                  <a:pt x="35676" y="1150"/>
                </a:cubicBezTo>
                <a:cubicBezTo>
                  <a:pt x="37171" y="2026"/>
                  <a:pt x="38243" y="3860"/>
                  <a:pt x="38531" y="6036"/>
                </a:cubicBezTo>
                <a:cubicBezTo>
                  <a:pt x="40259" y="6678"/>
                  <a:pt x="41635" y="8458"/>
                  <a:pt x="42195" y="10778"/>
                </a:cubicBezTo>
                <a:cubicBezTo>
                  <a:pt x="42602" y="12462"/>
                  <a:pt x="42544" y="14291"/>
                  <a:pt x="42031" y="15920"/>
                </a:cubicBezTo>
                <a:cubicBezTo>
                  <a:pt x="43292" y="18154"/>
                  <a:pt x="43733" y="21050"/>
                  <a:pt x="43229" y="23782"/>
                </a:cubicBezTo>
                <a:cubicBezTo>
                  <a:pt x="42559" y="27414"/>
                  <a:pt x="40341" y="30134"/>
                  <a:pt x="37617" y="30664"/>
                </a:cubicBezTo>
                <a:cubicBezTo>
                  <a:pt x="37604" y="32931"/>
                  <a:pt x="36871" y="35081"/>
                  <a:pt x="35608" y="36561"/>
                </a:cubicBezTo>
                <a:cubicBezTo>
                  <a:pt x="33689" y="38810"/>
                  <a:pt x="30917" y="39099"/>
                  <a:pt x="28768" y="37275"/>
                </a:cubicBezTo>
                <a:cubicBezTo>
                  <a:pt x="28073" y="40408"/>
                  <a:pt x="26212" y="42803"/>
                  <a:pt x="23880" y="43566"/>
                </a:cubicBezTo>
                <a:cubicBezTo>
                  <a:pt x="21132" y="44465"/>
                  <a:pt x="18264" y="42933"/>
                  <a:pt x="16693" y="39726"/>
                </a:cubicBezTo>
                <a:cubicBezTo>
                  <a:pt x="12985" y="42770"/>
                  <a:pt x="8169" y="41059"/>
                  <a:pt x="6017" y="35932"/>
                </a:cubicBezTo>
                <a:cubicBezTo>
                  <a:pt x="3903" y="36269"/>
                  <a:pt x="1918" y="34484"/>
                  <a:pt x="1323" y="31710"/>
                </a:cubicBezTo>
                <a:cubicBezTo>
                  <a:pt x="892" y="29703"/>
                  <a:pt x="1273" y="27537"/>
                  <a:pt x="2326" y="26011"/>
                </a:cubicBezTo>
                <a:cubicBezTo>
                  <a:pt x="832" y="24814"/>
                  <a:pt x="0" y="22517"/>
                  <a:pt x="208" y="20164"/>
                </a:cubicBezTo>
                <a:cubicBezTo>
                  <a:pt x="452" y="17409"/>
                  <a:pt x="2058" y="15251"/>
                  <a:pt x="4076" y="14967"/>
                </a:cubicBezTo>
                <a:cubicBezTo>
                  <a:pt x="4088" y="14921"/>
                  <a:pt x="4101" y="14876"/>
                  <a:pt x="4113" y="14830"/>
                </a:cubicBezTo>
                <a:close/>
              </a:path>
              <a:path w="43733" h="44465" fill="none" extrusionOk="0">
                <a:moveTo>
                  <a:pt x="4906" y="26637"/>
                </a:moveTo>
                <a:cubicBezTo>
                  <a:pt x="4022" y="26731"/>
                  <a:pt x="3138" y="26453"/>
                  <a:pt x="2373" y="25840"/>
                </a:cubicBezTo>
                <a:moveTo>
                  <a:pt x="7141" y="35359"/>
                </a:moveTo>
                <a:cubicBezTo>
                  <a:pt x="6786" y="35552"/>
                  <a:pt x="6413" y="35680"/>
                  <a:pt x="6033" y="35740"/>
                </a:cubicBezTo>
                <a:moveTo>
                  <a:pt x="16691" y="39550"/>
                </a:moveTo>
                <a:cubicBezTo>
                  <a:pt x="16424" y="39004"/>
                  <a:pt x="16200" y="38421"/>
                  <a:pt x="16023" y="37810"/>
                </a:cubicBezTo>
                <a:moveTo>
                  <a:pt x="29040" y="35211"/>
                </a:moveTo>
                <a:cubicBezTo>
                  <a:pt x="29001" y="35858"/>
                  <a:pt x="28911" y="36498"/>
                  <a:pt x="28773" y="37120"/>
                </a:cubicBezTo>
                <a:moveTo>
                  <a:pt x="34342" y="23414"/>
                </a:moveTo>
                <a:cubicBezTo>
                  <a:pt x="36346" y="24742"/>
                  <a:pt x="37611" y="27518"/>
                  <a:pt x="37593" y="30550"/>
                </a:cubicBezTo>
                <a:moveTo>
                  <a:pt x="42011" y="15814"/>
                </a:moveTo>
                <a:cubicBezTo>
                  <a:pt x="41686" y="16846"/>
                  <a:pt x="41191" y="17762"/>
                  <a:pt x="40563" y="18490"/>
                </a:cubicBezTo>
                <a:moveTo>
                  <a:pt x="38537" y="5886"/>
                </a:moveTo>
                <a:cubicBezTo>
                  <a:pt x="38592" y="6303"/>
                  <a:pt x="38618" y="6726"/>
                  <a:pt x="38613" y="7150"/>
                </a:cubicBezTo>
                <a:moveTo>
                  <a:pt x="29291" y="4412"/>
                </a:moveTo>
                <a:cubicBezTo>
                  <a:pt x="29480" y="3829"/>
                  <a:pt x="29729" y="3286"/>
                  <a:pt x="30033" y="2800"/>
                </a:cubicBezTo>
                <a:moveTo>
                  <a:pt x="22354" y="5180"/>
                </a:moveTo>
                <a:cubicBezTo>
                  <a:pt x="22431" y="4698"/>
                  <a:pt x="22552" y="4231"/>
                  <a:pt x="22713" y="3790"/>
                </a:cubicBezTo>
                <a:moveTo>
                  <a:pt x="14213" y="5652"/>
                </a:moveTo>
                <a:cubicBezTo>
                  <a:pt x="14685" y="6028"/>
                  <a:pt x="15121" y="6481"/>
                  <a:pt x="15513" y="7000"/>
                </a:cubicBezTo>
                <a:moveTo>
                  <a:pt x="4340" y="16249"/>
                </a:moveTo>
                <a:cubicBezTo>
                  <a:pt x="4237" y="15785"/>
                  <a:pt x="4161" y="15311"/>
                  <a:pt x="4113" y="1483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426" tIns="7713" rIns="15426" bIns="7713"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810419" y="550995"/>
            <a:ext cx="297528" cy="201363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7141 w 43733"/>
              <a:gd name="connsiteY2" fmla="*/ 35359 h 44465"/>
              <a:gd name="connsiteX3" fmla="*/ 6033 w 43733"/>
              <a:gd name="connsiteY3" fmla="*/ 35740 h 44465"/>
              <a:gd name="connsiteX4" fmla="*/ 16691 w 43733"/>
              <a:gd name="connsiteY4" fmla="*/ 39550 h 44465"/>
              <a:gd name="connsiteX5" fmla="*/ 16023 w 43733"/>
              <a:gd name="connsiteY5" fmla="*/ 37810 h 44465"/>
              <a:gd name="connsiteX6" fmla="*/ 29040 w 43733"/>
              <a:gd name="connsiteY6" fmla="*/ 35211 h 44465"/>
              <a:gd name="connsiteX7" fmla="*/ 28773 w 43733"/>
              <a:gd name="connsiteY7" fmla="*/ 37120 h 44465"/>
              <a:gd name="connsiteX8" fmla="*/ 34342 w 43733"/>
              <a:gd name="connsiteY8" fmla="*/ 23414 h 44465"/>
              <a:gd name="connsiteX9" fmla="*/ 37593 w 43733"/>
              <a:gd name="connsiteY9" fmla="*/ 30550 h 44465"/>
              <a:gd name="connsiteX10" fmla="*/ 42011 w 43733"/>
              <a:gd name="connsiteY10" fmla="*/ 15814 h 44465"/>
              <a:gd name="connsiteX11" fmla="*/ 40563 w 43733"/>
              <a:gd name="connsiteY11" fmla="*/ 18490 h 44465"/>
              <a:gd name="connsiteX12" fmla="*/ 38537 w 43733"/>
              <a:gd name="connsiteY12" fmla="*/ 5886 h 44465"/>
              <a:gd name="connsiteX13" fmla="*/ 38613 w 43733"/>
              <a:gd name="connsiteY13" fmla="*/ 7150 h 44465"/>
              <a:gd name="connsiteX14" fmla="*/ 29291 w 43733"/>
              <a:gd name="connsiteY14" fmla="*/ 4412 h 44465"/>
              <a:gd name="connsiteX15" fmla="*/ 30033 w 43733"/>
              <a:gd name="connsiteY15" fmla="*/ 2800 h 44465"/>
              <a:gd name="connsiteX16" fmla="*/ 22354 w 43733"/>
              <a:gd name="connsiteY16" fmla="*/ 5180 h 44465"/>
              <a:gd name="connsiteX17" fmla="*/ 22713 w 43733"/>
              <a:gd name="connsiteY17" fmla="*/ 3790 h 44465"/>
              <a:gd name="connsiteX18" fmla="*/ 14213 w 43733"/>
              <a:gd name="connsiteY18" fmla="*/ 5652 h 44465"/>
              <a:gd name="connsiteX19" fmla="*/ 15513 w 43733"/>
              <a:gd name="connsiteY19" fmla="*/ 7000 h 44465"/>
              <a:gd name="connsiteX20" fmla="*/ 4340 w 43733"/>
              <a:gd name="connsiteY20" fmla="*/ 16249 h 44465"/>
              <a:gd name="connsiteX21" fmla="*/ 4113 w 43733"/>
              <a:gd name="connsiteY21" fmla="*/ 14830 h 44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733" h="44465">
                <a:moveTo>
                  <a:pt x="4113" y="14830"/>
                </a:moveTo>
                <a:cubicBezTo>
                  <a:pt x="3842" y="12117"/>
                  <a:pt x="4474" y="9381"/>
                  <a:pt x="5836" y="7367"/>
                </a:cubicBezTo>
                <a:cubicBezTo>
                  <a:pt x="7988" y="4186"/>
                  <a:pt x="11477" y="3477"/>
                  <a:pt x="14218" y="5662"/>
                </a:cubicBezTo>
                <a:cubicBezTo>
                  <a:pt x="15891" y="1369"/>
                  <a:pt x="20127" y="482"/>
                  <a:pt x="22669" y="3892"/>
                </a:cubicBezTo>
                <a:cubicBezTo>
                  <a:pt x="23310" y="2143"/>
                  <a:pt x="24541" y="934"/>
                  <a:pt x="25962" y="660"/>
                </a:cubicBezTo>
                <a:cubicBezTo>
                  <a:pt x="27526" y="358"/>
                  <a:pt x="29088" y="1230"/>
                  <a:pt x="30046" y="2941"/>
                </a:cubicBezTo>
                <a:cubicBezTo>
                  <a:pt x="31428" y="727"/>
                  <a:pt x="33714" y="0"/>
                  <a:pt x="35676" y="1150"/>
                </a:cubicBezTo>
                <a:cubicBezTo>
                  <a:pt x="37171" y="2026"/>
                  <a:pt x="38243" y="3860"/>
                  <a:pt x="38531" y="6036"/>
                </a:cubicBezTo>
                <a:cubicBezTo>
                  <a:pt x="40259" y="6678"/>
                  <a:pt x="41635" y="8458"/>
                  <a:pt x="42195" y="10778"/>
                </a:cubicBezTo>
                <a:cubicBezTo>
                  <a:pt x="42602" y="12462"/>
                  <a:pt x="42544" y="14291"/>
                  <a:pt x="42031" y="15920"/>
                </a:cubicBezTo>
                <a:cubicBezTo>
                  <a:pt x="43292" y="18154"/>
                  <a:pt x="43733" y="21050"/>
                  <a:pt x="43229" y="23782"/>
                </a:cubicBezTo>
                <a:cubicBezTo>
                  <a:pt x="42559" y="27414"/>
                  <a:pt x="40341" y="30134"/>
                  <a:pt x="37617" y="30664"/>
                </a:cubicBezTo>
                <a:cubicBezTo>
                  <a:pt x="37604" y="32931"/>
                  <a:pt x="36871" y="35081"/>
                  <a:pt x="35608" y="36561"/>
                </a:cubicBezTo>
                <a:cubicBezTo>
                  <a:pt x="33689" y="38810"/>
                  <a:pt x="30917" y="39099"/>
                  <a:pt x="28768" y="37275"/>
                </a:cubicBezTo>
                <a:cubicBezTo>
                  <a:pt x="28073" y="40408"/>
                  <a:pt x="26212" y="42803"/>
                  <a:pt x="23880" y="43566"/>
                </a:cubicBezTo>
                <a:cubicBezTo>
                  <a:pt x="21132" y="44465"/>
                  <a:pt x="18264" y="42933"/>
                  <a:pt x="16693" y="39726"/>
                </a:cubicBezTo>
                <a:cubicBezTo>
                  <a:pt x="12985" y="42770"/>
                  <a:pt x="8169" y="41059"/>
                  <a:pt x="6017" y="35932"/>
                </a:cubicBezTo>
                <a:cubicBezTo>
                  <a:pt x="3903" y="36269"/>
                  <a:pt x="1918" y="34484"/>
                  <a:pt x="1323" y="31710"/>
                </a:cubicBezTo>
                <a:cubicBezTo>
                  <a:pt x="892" y="29703"/>
                  <a:pt x="1273" y="27537"/>
                  <a:pt x="2326" y="26011"/>
                </a:cubicBezTo>
                <a:cubicBezTo>
                  <a:pt x="832" y="24814"/>
                  <a:pt x="0" y="22517"/>
                  <a:pt x="208" y="20164"/>
                </a:cubicBezTo>
                <a:cubicBezTo>
                  <a:pt x="452" y="17409"/>
                  <a:pt x="2058" y="15251"/>
                  <a:pt x="4076" y="14967"/>
                </a:cubicBezTo>
                <a:cubicBezTo>
                  <a:pt x="4088" y="14921"/>
                  <a:pt x="4101" y="14876"/>
                  <a:pt x="4113" y="14830"/>
                </a:cubicBezTo>
                <a:close/>
              </a:path>
              <a:path w="43733" h="44465" fill="none" extrusionOk="0">
                <a:moveTo>
                  <a:pt x="4906" y="26637"/>
                </a:moveTo>
                <a:cubicBezTo>
                  <a:pt x="4022" y="26731"/>
                  <a:pt x="3138" y="26453"/>
                  <a:pt x="2373" y="25840"/>
                </a:cubicBezTo>
                <a:moveTo>
                  <a:pt x="7141" y="35359"/>
                </a:moveTo>
                <a:cubicBezTo>
                  <a:pt x="6786" y="35552"/>
                  <a:pt x="6413" y="35680"/>
                  <a:pt x="6033" y="35740"/>
                </a:cubicBezTo>
                <a:moveTo>
                  <a:pt x="16691" y="39550"/>
                </a:moveTo>
                <a:cubicBezTo>
                  <a:pt x="16424" y="39004"/>
                  <a:pt x="16200" y="38421"/>
                  <a:pt x="16023" y="37810"/>
                </a:cubicBezTo>
                <a:moveTo>
                  <a:pt x="29040" y="35211"/>
                </a:moveTo>
                <a:cubicBezTo>
                  <a:pt x="29001" y="35858"/>
                  <a:pt x="28911" y="36498"/>
                  <a:pt x="28773" y="37120"/>
                </a:cubicBezTo>
                <a:moveTo>
                  <a:pt x="34342" y="23414"/>
                </a:moveTo>
                <a:cubicBezTo>
                  <a:pt x="36346" y="24742"/>
                  <a:pt x="37611" y="27518"/>
                  <a:pt x="37593" y="30550"/>
                </a:cubicBezTo>
                <a:moveTo>
                  <a:pt x="42011" y="15814"/>
                </a:moveTo>
                <a:cubicBezTo>
                  <a:pt x="41686" y="16846"/>
                  <a:pt x="41191" y="17762"/>
                  <a:pt x="40563" y="18490"/>
                </a:cubicBezTo>
                <a:moveTo>
                  <a:pt x="38537" y="5886"/>
                </a:moveTo>
                <a:cubicBezTo>
                  <a:pt x="38592" y="6303"/>
                  <a:pt x="38618" y="6726"/>
                  <a:pt x="38613" y="7150"/>
                </a:cubicBezTo>
                <a:moveTo>
                  <a:pt x="29291" y="4412"/>
                </a:moveTo>
                <a:cubicBezTo>
                  <a:pt x="29480" y="3829"/>
                  <a:pt x="29729" y="3286"/>
                  <a:pt x="30033" y="2800"/>
                </a:cubicBezTo>
                <a:moveTo>
                  <a:pt x="22354" y="5180"/>
                </a:moveTo>
                <a:cubicBezTo>
                  <a:pt x="22431" y="4698"/>
                  <a:pt x="22552" y="4231"/>
                  <a:pt x="22713" y="3790"/>
                </a:cubicBezTo>
                <a:moveTo>
                  <a:pt x="14213" y="5652"/>
                </a:moveTo>
                <a:cubicBezTo>
                  <a:pt x="14685" y="6028"/>
                  <a:pt x="15121" y="6481"/>
                  <a:pt x="15513" y="7000"/>
                </a:cubicBezTo>
                <a:moveTo>
                  <a:pt x="4340" y="16249"/>
                </a:moveTo>
                <a:cubicBezTo>
                  <a:pt x="4237" y="15785"/>
                  <a:pt x="4161" y="15311"/>
                  <a:pt x="4113" y="1483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426" tIns="7713" rIns="15426" bIns="7713"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未标题-1_13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8587"/>
            <a:ext cx="265915" cy="164909"/>
          </a:xfrm>
          <a:prstGeom prst="rect">
            <a:avLst/>
          </a:prstGeom>
        </p:spPr>
      </p:pic>
      <p:pic>
        <p:nvPicPr>
          <p:cNvPr id="7" name="图片 6" descr="bs_05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943" y="303608"/>
            <a:ext cx="560901" cy="745423"/>
          </a:xfrm>
          <a:prstGeom prst="rect">
            <a:avLst/>
          </a:prstGeom>
        </p:spPr>
      </p:pic>
      <p:pic>
        <p:nvPicPr>
          <p:cNvPr id="13" name="图片 12" descr="sb_06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711" y="809627"/>
            <a:ext cx="179576" cy="20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4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1042" y="222060"/>
            <a:ext cx="1458754" cy="283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426" tIns="7713" rIns="15426" bIns="7713"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2967" y="1007533"/>
            <a:ext cx="567293" cy="44672"/>
          </a:xfrm>
        </p:spPr>
        <p:txBody>
          <a:bodyPr/>
          <a:lstStyle/>
          <a:p>
            <a:fld id="{1EB8AAE7-1D7A-4EEC-9789-FECDFDB46091}" type="datetimeFigureOut">
              <a:rPr lang="zh-TW" altLang="en-US" smtClean="0"/>
              <a:t>2020/2/11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944949" y="1007533"/>
            <a:ext cx="661842" cy="44672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3B23-2B91-4329-A990-F2ACA1598C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21563" y="494771"/>
            <a:ext cx="1377712" cy="283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426" tIns="7713" rIns="15426" bIns="7713"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8035" y="494770"/>
            <a:ext cx="1377712" cy="214401"/>
          </a:xfrm>
        </p:spPr>
        <p:txBody>
          <a:bodyPr anchor="t"/>
          <a:lstStyle>
            <a:lvl1pPr algn="ctr">
              <a:defRPr sz="700" b="0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8035" y="258630"/>
            <a:ext cx="1377712" cy="236141"/>
          </a:xfrm>
        </p:spPr>
        <p:txBody>
          <a:bodyPr anchor="b"/>
          <a:lstStyle>
            <a:lvl1pPr marL="0" indent="0" algn="ctr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1pPr>
            <a:lvl2pPr marL="77130" indent="0" algn="ctr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2pPr>
            <a:lvl3pPr marL="154259" indent="0" algn="ctr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31389" indent="0" algn="ctr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4pPr>
            <a:lvl5pPr marL="308519" indent="0" algn="ctr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5pPr>
            <a:lvl6pPr marL="385648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6pPr>
            <a:lvl7pPr marL="462778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7pPr>
            <a:lvl8pPr marL="539907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8pPr>
            <a:lvl9pPr marL="617037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AAE7-1D7A-4EEC-9789-FECDFDB46091}" type="datetimeFigureOut">
              <a:rPr lang="zh-TW" altLang="en-US" smtClean="0"/>
              <a:t>2020/2/11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3B23-2B91-4329-A990-F2ACA1598C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1042" y="222060"/>
            <a:ext cx="1458754" cy="283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426" tIns="7713" rIns="15426" bIns="7713"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042" y="251883"/>
            <a:ext cx="715870" cy="712420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23926" y="251883"/>
            <a:ext cx="715870" cy="712420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AAE7-1D7A-4EEC-9789-FECDFDB46091}" type="datetimeFigureOut">
              <a:rPr lang="zh-TW" altLang="en-US" smtClean="0"/>
              <a:t>2020/2/11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3B23-2B91-4329-A990-F2ACA1598C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81042" y="222060"/>
            <a:ext cx="1458754" cy="283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426" tIns="7713" rIns="15426" bIns="7713"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1042" y="241638"/>
            <a:ext cx="716152" cy="100703"/>
          </a:xfrm>
        </p:spPr>
        <p:txBody>
          <a:bodyPr anchor="b"/>
          <a:lstStyle>
            <a:lvl1pPr marL="0" indent="0">
              <a:buNone/>
              <a:defRPr sz="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77130" indent="0">
              <a:buNone/>
              <a:defRPr sz="3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154259" indent="0">
              <a:buNone/>
              <a:defRPr sz="3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231389" indent="0">
              <a:buNone/>
              <a:defRPr sz="3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308519" indent="0">
              <a:buNone/>
              <a:defRPr sz="3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385648" indent="0">
              <a:buNone/>
              <a:defRPr sz="300" b="1"/>
            </a:lvl6pPr>
            <a:lvl7pPr marL="462778" indent="0">
              <a:buNone/>
              <a:defRPr sz="300" b="1"/>
            </a:lvl7pPr>
            <a:lvl8pPr marL="539907" indent="0">
              <a:buNone/>
              <a:defRPr sz="300" b="1"/>
            </a:lvl8pPr>
            <a:lvl9pPr marL="617037" indent="0">
              <a:buNone/>
              <a:defRPr sz="3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1042" y="342341"/>
            <a:ext cx="716152" cy="621962"/>
          </a:xfrm>
        </p:spPr>
        <p:txBody>
          <a:bodyPr/>
          <a:lstStyle>
            <a:lvl1pPr>
              <a:defRPr sz="400"/>
            </a:lvl1pPr>
            <a:lvl2pPr>
              <a:defRPr sz="3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823363" y="241638"/>
            <a:ext cx="716433" cy="100703"/>
          </a:xfrm>
        </p:spPr>
        <p:txBody>
          <a:bodyPr anchor="b"/>
          <a:lstStyle>
            <a:lvl1pPr marL="0" indent="0">
              <a:buNone/>
              <a:defRPr sz="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77130" indent="0">
              <a:buNone/>
              <a:defRPr sz="3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154259" indent="0">
              <a:buNone/>
              <a:defRPr sz="3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231389" indent="0">
              <a:buNone/>
              <a:defRPr sz="3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308519" indent="0">
              <a:buNone/>
              <a:defRPr sz="3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385648" indent="0">
              <a:buNone/>
              <a:defRPr sz="300" b="1"/>
            </a:lvl6pPr>
            <a:lvl7pPr marL="462778" indent="0">
              <a:buNone/>
              <a:defRPr sz="300" b="1"/>
            </a:lvl7pPr>
            <a:lvl8pPr marL="539907" indent="0">
              <a:buNone/>
              <a:defRPr sz="300" b="1"/>
            </a:lvl8pPr>
            <a:lvl9pPr marL="617037" indent="0">
              <a:buNone/>
              <a:defRPr sz="3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823363" y="342341"/>
            <a:ext cx="716433" cy="621962"/>
          </a:xfrm>
        </p:spPr>
        <p:txBody>
          <a:bodyPr/>
          <a:lstStyle>
            <a:lvl1pPr>
              <a:defRPr sz="400"/>
            </a:lvl1pPr>
            <a:lvl2pPr>
              <a:defRPr sz="3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AAE7-1D7A-4EEC-9789-FECDFDB46091}" type="datetimeFigureOut">
              <a:rPr lang="zh-TW" altLang="en-US" smtClean="0"/>
              <a:t>2020/2/11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3B23-2B91-4329-A990-F2ACA1598C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1042" y="222060"/>
            <a:ext cx="1458754" cy="283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426" tIns="7713" rIns="15426" bIns="7713"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AAE7-1D7A-4EEC-9789-FECDFDB46091}" type="datetimeFigureOut">
              <a:rPr lang="zh-TW" altLang="en-US" smtClean="0"/>
              <a:t>2020/2/11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3B23-2B91-4329-A990-F2ACA1598C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AAE7-1D7A-4EEC-9789-FECDFDB46091}" type="datetimeFigureOut">
              <a:rPr lang="zh-TW" altLang="en-US" smtClean="0"/>
              <a:t>2020/2/11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3B23-2B91-4329-A990-F2ACA1598C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93847" y="165836"/>
            <a:ext cx="1046525" cy="283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426" tIns="7713" rIns="15426" bIns="7713"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3847" y="35983"/>
            <a:ext cx="1045950" cy="132686"/>
          </a:xfrm>
        </p:spPr>
        <p:txBody>
          <a:bodyPr anchor="b"/>
          <a:lstStyle>
            <a:lvl1pPr algn="ctr">
              <a:defRPr sz="5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3847" y="179914"/>
            <a:ext cx="1045949" cy="809631"/>
          </a:xfrm>
        </p:spPr>
        <p:txBody>
          <a:bodyPr/>
          <a:lstStyle>
            <a:lvl1pPr>
              <a:defRPr sz="500"/>
            </a:lvl1pPr>
            <a:lvl2pPr>
              <a:defRPr sz="5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1043" y="179914"/>
            <a:ext cx="400141" cy="809631"/>
          </a:xfrm>
        </p:spPr>
        <p:txBody>
          <a:bodyPr anchor="ctr"/>
          <a:lstStyle>
            <a:lvl1pPr marL="0" indent="0">
              <a:buNone/>
              <a:defRPr sz="200"/>
            </a:lvl1pPr>
            <a:lvl2pPr marL="77130" indent="0">
              <a:buNone/>
              <a:defRPr sz="200"/>
            </a:lvl2pPr>
            <a:lvl3pPr marL="154259" indent="0">
              <a:buNone/>
              <a:defRPr sz="200"/>
            </a:lvl3pPr>
            <a:lvl4pPr marL="231389" indent="0">
              <a:buNone/>
              <a:defRPr sz="200"/>
            </a:lvl4pPr>
            <a:lvl5pPr marL="308519" indent="0">
              <a:buNone/>
              <a:defRPr sz="200"/>
            </a:lvl5pPr>
            <a:lvl6pPr marL="385648" indent="0">
              <a:buNone/>
              <a:defRPr sz="200"/>
            </a:lvl6pPr>
            <a:lvl7pPr marL="462778" indent="0">
              <a:buNone/>
              <a:defRPr sz="200"/>
            </a:lvl7pPr>
            <a:lvl8pPr marL="539907" indent="0">
              <a:buNone/>
              <a:defRPr sz="200"/>
            </a:lvl8pPr>
            <a:lvl9pPr marL="617037" indent="0">
              <a:buNone/>
              <a:defRPr sz="2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AAE7-1D7A-4EEC-9789-FECDFDB46091}" type="datetimeFigureOut">
              <a:rPr lang="zh-TW" altLang="en-US" smtClean="0"/>
              <a:t>2020/2/11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3B23-2B91-4329-A990-F2ACA1598C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549" y="47978"/>
            <a:ext cx="1134587" cy="107950"/>
          </a:xfrm>
        </p:spPr>
        <p:txBody>
          <a:bodyPr anchor="ctr"/>
          <a:lstStyle>
            <a:lvl1pPr algn="l">
              <a:defRPr sz="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24355" y="179916"/>
            <a:ext cx="1280371" cy="626509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500"/>
            </a:lvl1pPr>
            <a:lvl2pPr marL="77130" indent="0">
              <a:buNone/>
              <a:defRPr sz="500"/>
            </a:lvl2pPr>
            <a:lvl3pPr marL="154259" indent="0">
              <a:buNone/>
              <a:defRPr sz="400"/>
            </a:lvl3pPr>
            <a:lvl4pPr marL="231389" indent="0">
              <a:buNone/>
              <a:defRPr sz="300"/>
            </a:lvl4pPr>
            <a:lvl5pPr marL="308519" indent="0">
              <a:buNone/>
              <a:defRPr sz="300"/>
            </a:lvl5pPr>
            <a:lvl6pPr marL="385648" indent="0">
              <a:buNone/>
              <a:defRPr sz="300"/>
            </a:lvl6pPr>
            <a:lvl7pPr marL="462778" indent="0">
              <a:buNone/>
              <a:defRPr sz="300"/>
            </a:lvl7pPr>
            <a:lvl8pPr marL="539907" indent="0">
              <a:buNone/>
              <a:defRPr sz="300"/>
            </a:lvl8pPr>
            <a:lvl9pPr marL="617037" indent="0">
              <a:buNone/>
              <a:defRPr sz="3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18717" y="851606"/>
            <a:ext cx="1002900" cy="126691"/>
          </a:xfrm>
        </p:spPr>
        <p:txBody>
          <a:bodyPr anchor="ctr"/>
          <a:lstStyle>
            <a:lvl1pPr marL="0" indent="0" algn="r">
              <a:buNone/>
              <a:defRPr sz="200" b="0"/>
            </a:lvl1pPr>
            <a:lvl2pPr marL="77130" indent="0" algn="r">
              <a:buNone/>
              <a:defRPr sz="200" b="0"/>
            </a:lvl2pPr>
            <a:lvl3pPr marL="154259" indent="0" algn="r">
              <a:buNone/>
              <a:defRPr sz="200" b="0"/>
            </a:lvl3pPr>
            <a:lvl4pPr marL="231389" indent="0" algn="r">
              <a:buNone/>
              <a:defRPr sz="200" b="0"/>
            </a:lvl4pPr>
            <a:lvl5pPr marL="308519" indent="0" algn="r">
              <a:buNone/>
              <a:defRPr sz="200" b="0"/>
            </a:lvl5pPr>
            <a:lvl6pPr marL="385648" indent="0">
              <a:buNone/>
              <a:defRPr sz="200"/>
            </a:lvl6pPr>
            <a:lvl7pPr marL="462778" indent="0">
              <a:buNone/>
              <a:defRPr sz="200"/>
            </a:lvl7pPr>
            <a:lvl8pPr marL="539907" indent="0">
              <a:buNone/>
              <a:defRPr sz="200"/>
            </a:lvl8pPr>
            <a:lvl9pPr marL="617037" indent="0">
              <a:buNone/>
              <a:defRPr sz="2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AAE7-1D7A-4EEC-9789-FECDFDB46091}" type="datetimeFigureOut">
              <a:rPr lang="zh-TW" altLang="en-US" smtClean="0"/>
              <a:t>2020/2/11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3B23-2B91-4329-A990-F2ACA1598C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051167"/>
            <a:ext cx="1620838" cy="2833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426" tIns="7713" rIns="15426" bIns="7713"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1042" y="43230"/>
            <a:ext cx="1458754" cy="179917"/>
          </a:xfrm>
          <a:prstGeom prst="rect">
            <a:avLst/>
          </a:prstGeom>
        </p:spPr>
        <p:txBody>
          <a:bodyPr vert="horz" lIns="15426" tIns="7713" rIns="15426" bIns="7713" rtlCol="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1042" y="251884"/>
            <a:ext cx="1458754" cy="737661"/>
          </a:xfrm>
          <a:prstGeom prst="rect">
            <a:avLst/>
          </a:prstGeom>
        </p:spPr>
        <p:txBody>
          <a:bodyPr vert="horz" lIns="15426" tIns="7713" rIns="15426" bIns="7713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3507" y="1007533"/>
            <a:ext cx="567293" cy="44672"/>
          </a:xfrm>
          <a:prstGeom prst="rect">
            <a:avLst/>
          </a:prstGeom>
        </p:spPr>
        <p:txBody>
          <a:bodyPr vert="horz" lIns="15426" tIns="7713" rIns="15426" bIns="7713" rtlCol="0" anchor="b"/>
          <a:lstStyle>
            <a:lvl1pPr algn="l" eaLnBrk="1" latinLnBrk="0" hangingPunct="1">
              <a:defRPr kumimoji="0" sz="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1EB8AAE7-1D7A-4EEC-9789-FECDFDB46091}" type="datetimeFigureOut">
              <a:rPr lang="zh-TW" altLang="en-US" smtClean="0"/>
              <a:t>2020/2/11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945489" y="1007533"/>
            <a:ext cx="661842" cy="44672"/>
          </a:xfrm>
          <a:prstGeom prst="rect">
            <a:avLst/>
          </a:prstGeom>
        </p:spPr>
        <p:txBody>
          <a:bodyPr vert="horz" lIns="15426" tIns="7713" rIns="15426" bIns="7713" rtlCol="0" anchor="ctr"/>
          <a:lstStyle>
            <a:lvl1pPr algn="r" eaLnBrk="1" latinLnBrk="0" hangingPunct="1">
              <a:defRPr kumimoji="0" sz="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29377" y="1007534"/>
            <a:ext cx="162084" cy="44619"/>
          </a:xfrm>
          <a:prstGeom prst="rect">
            <a:avLst/>
          </a:prstGeom>
          <a:noFill/>
        </p:spPr>
        <p:txBody>
          <a:bodyPr vert="horz" lIns="7713" tIns="7713" rIns="7713" bIns="7713" rtlCol="0" anchor="ctr"/>
          <a:lstStyle>
            <a:lvl1pPr algn="ctr" eaLnBrk="1" latinLnBrk="0" hangingPunct="1">
              <a:defRPr kumimoji="0" sz="2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E2A53B23-2B91-4329-A990-F2ACA1598C0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620838" cy="17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426" tIns="7713" rIns="15426" bIns="7713"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ctr" rtl="0" eaLnBrk="1" latinLnBrk="0" hangingPunct="1">
        <a:spcBef>
          <a:spcPct val="0"/>
        </a:spcBef>
        <a:buNone/>
        <a:defRPr kumimoji="0" sz="7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57847" indent="-57847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25336" indent="-48206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192824" indent="-38565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269954" indent="-38565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300" kern="1200">
          <a:solidFill>
            <a:schemeClr val="tx1"/>
          </a:solidFill>
          <a:latin typeface="+mn-lt"/>
          <a:ea typeface="+mn-ea"/>
          <a:cs typeface="+mn-cs"/>
        </a:defRPr>
      </a:lvl4pPr>
      <a:lvl5pPr marL="347083" indent="-38565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300" kern="1200">
          <a:solidFill>
            <a:schemeClr val="tx1"/>
          </a:solidFill>
          <a:latin typeface="+mn-lt"/>
          <a:ea typeface="+mn-ea"/>
          <a:cs typeface="+mn-cs"/>
        </a:defRPr>
      </a:lvl5pPr>
      <a:lvl6pPr marL="424213" indent="-38565" algn="l" rtl="0" eaLnBrk="1" latinLnBrk="0" hangingPunct="1">
        <a:spcBef>
          <a:spcPct val="20000"/>
        </a:spcBef>
        <a:buFont typeface="Arial"/>
        <a:buChar char="•"/>
        <a:defRPr kumimoji="0" sz="300" kern="1200">
          <a:solidFill>
            <a:schemeClr val="tx1"/>
          </a:solidFill>
          <a:latin typeface="+mn-lt"/>
          <a:ea typeface="+mn-ea"/>
          <a:cs typeface="+mn-cs"/>
        </a:defRPr>
      </a:lvl6pPr>
      <a:lvl7pPr marL="501343" indent="-38565" algn="l" rtl="0" eaLnBrk="1" latinLnBrk="0" hangingPunct="1">
        <a:spcBef>
          <a:spcPct val="20000"/>
        </a:spcBef>
        <a:buFont typeface="Arial"/>
        <a:buChar char="•"/>
        <a:defRPr kumimoji="0" sz="300" kern="1200">
          <a:solidFill>
            <a:schemeClr val="tx1"/>
          </a:solidFill>
          <a:latin typeface="+mn-lt"/>
          <a:ea typeface="+mn-ea"/>
          <a:cs typeface="+mn-cs"/>
        </a:defRPr>
      </a:lvl7pPr>
      <a:lvl8pPr marL="578472" indent="-38565" algn="l" rtl="0" eaLnBrk="1" latinLnBrk="0" hangingPunct="1">
        <a:spcBef>
          <a:spcPct val="20000"/>
        </a:spcBef>
        <a:buFont typeface="Arial"/>
        <a:buChar char="•"/>
        <a:defRPr kumimoji="0" sz="300" kern="1200">
          <a:solidFill>
            <a:schemeClr val="tx1"/>
          </a:solidFill>
          <a:latin typeface="+mn-lt"/>
          <a:ea typeface="+mn-ea"/>
          <a:cs typeface="+mn-cs"/>
        </a:defRPr>
      </a:lvl8pPr>
      <a:lvl9pPr marL="655602" indent="-38565" algn="l" rtl="0" eaLnBrk="1" latinLnBrk="0" hangingPunct="1">
        <a:spcBef>
          <a:spcPct val="20000"/>
        </a:spcBef>
        <a:buFont typeface="Arial"/>
        <a:buChar char="•"/>
        <a:defRPr kumimoji="0" sz="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771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542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2313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3085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8564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4627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53990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6170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482580" y="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+mj-ea"/>
                <a:ea typeface="+mj-ea"/>
              </a:rPr>
              <a:t>經濟部工業局</a:t>
            </a:r>
            <a:endParaRPr lang="zh-TW" altLang="en-US" sz="1200" dirty="0">
              <a:latin typeface="+mj-ea"/>
              <a:ea typeface="+mj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0" y="276999"/>
            <a:ext cx="162083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+mj-ea"/>
                <a:ea typeface="+mj-ea"/>
              </a:rPr>
              <a:t>109</a:t>
            </a:r>
            <a:r>
              <a:rPr lang="zh-TW" altLang="en-US" sz="1200" dirty="0" smtClean="0">
                <a:latin typeface="+mj-ea"/>
                <a:ea typeface="+mj-ea"/>
              </a:rPr>
              <a:t>年度新南向計畫</a:t>
            </a:r>
            <a:endParaRPr lang="zh-TW" altLang="en-US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907242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撲面">
  <a:themeElements>
    <a:clrScheme name="暗香撲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撲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撲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148</TotalTime>
  <Words>9</Words>
  <Application>Microsoft Office PowerPoint</Application>
  <PresentationFormat>自訂</PresentationFormat>
  <Paragraphs>3</Paragraphs>
  <Slides>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暗香撲面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1408</dc:creator>
  <cp:lastModifiedBy>llh</cp:lastModifiedBy>
  <cp:revision>12</cp:revision>
  <cp:lastPrinted>2017-12-19T02:21:58Z</cp:lastPrinted>
  <dcterms:created xsi:type="dcterms:W3CDTF">2017-06-30T02:01:53Z</dcterms:created>
  <dcterms:modified xsi:type="dcterms:W3CDTF">2020-02-11T08:51:22Z</dcterms:modified>
</cp:coreProperties>
</file>