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5bd7dba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5bd7dba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b5bd7db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b5bd7db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dium.datadriveninvestor.com/dual-input-cnn-with-keras-1e6d458cd979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2021 Face Comparison Hackathon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Shah - 190100003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 Sharma - 190100027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Satdhruti Paul - 190100105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And Understanding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90325"/>
            <a:ext cx="5204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problem statement requires us to compare two faces and output if they contain the same person or not.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employed 2 set of convolution layers with batch normalizations, pooling and dense networks, similar to the FaceNet Model but with additional depth.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achieve 87% accuracy on training data and 60% accuracy on validation split with 2 out of 10 epochs run.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65950"/>
            <a:ext cx="4656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made excess convolution 2d layers which can be reduced and instead we had planned to adopt an approach similar to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1500"/>
              <a:t> (image on right).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Concatenation of similar convolution pathways and then a final conv, relu and softmax layer to get 0/1 output.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Epochs could’ve been run but we were short on time so we ran 1-2 epochs out of 10 and got 60% accuracy on the validation data split.</a:t>
            </a:r>
            <a:endParaRPr sz="15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927" y="598575"/>
            <a:ext cx="2266026" cy="42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