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57" r:id="rId4"/>
    <p:sldId id="264" r:id="rId5"/>
    <p:sldId id="365" r:id="rId6"/>
    <p:sldId id="362" r:id="rId7"/>
    <p:sldId id="260" r:id="rId8"/>
    <p:sldId id="3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26D"/>
    <a:srgbClr val="1D2B37"/>
    <a:srgbClr val="FFFFFF"/>
    <a:srgbClr val="192B3B"/>
    <a:srgbClr val="2AE4FF"/>
    <a:srgbClr val="49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45" autoAdjust="0"/>
  </p:normalViewPr>
  <p:slideViewPr>
    <p:cSldViewPr snapToGrid="0" snapToObjects="1">
      <p:cViewPr varScale="1">
        <p:scale>
          <a:sx n="108" d="100"/>
          <a:sy n="108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76B-6278-4649-B535-31EF52A8CEF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084C-C5EC-43DE-A90F-831C4D7FB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1084C-C5EC-43DE-A90F-831C4D7FBF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90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3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1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F7DB-DB62-A043-BAAF-0F790FF2A44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337B-F046-F345-AC1D-E29AD763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0C3-9445-41C9-B0E3-6F46B6581ACA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1A1A-18DB-49E8-9026-F70AE02BB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987859"/>
            <a:ext cx="7772400" cy="1956604"/>
          </a:xfrm>
          <a:effectLst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스크립트 언어 </a:t>
            </a:r>
            <a:r>
              <a:rPr lang="ko-KR" altLang="en-US" sz="4800" spc="-150" dirty="0" err="1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텀</a:t>
            </a:r>
            <a:r>
              <a:rPr lang="ko-KR" altLang="en-US" sz="4800" spc="-150" dirty="0" smtClean="0">
                <a:solidFill>
                  <a:schemeClr val="bg1"/>
                </a:solidFill>
                <a:latin typeface="Noto Sans Korean Thin" panose="020B0200000000000000" pitchFamily="34" charset="-127"/>
                <a:ea typeface="Noto Sans Korean Bold" panose="020B0800000000000000" pitchFamily="34" charset="-127"/>
                <a:cs typeface="SM KGothic Std Regular"/>
              </a:rPr>
              <a:t> 프로젝트</a:t>
            </a:r>
            <a:endParaRPr lang="en-US" sz="3600" spc="-150" dirty="0">
              <a:solidFill>
                <a:srgbClr val="1D2B37"/>
              </a:solidFill>
              <a:latin typeface="Noto Sans Korean Medium" panose="020B0600000000000000" pitchFamily="34" charset="-127"/>
              <a:ea typeface="Noto Sans Korean Medium" panose="020B0600000000000000" pitchFamily="34" charset="-127"/>
              <a:cs typeface="SM KGothic Std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821" y="4261450"/>
            <a:ext cx="6400800" cy="1688446"/>
          </a:xfrm>
          <a:effectLst/>
        </p:spPr>
        <p:txBody>
          <a:bodyPr>
            <a:no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한국산업기술대학교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게임공학과</a:t>
            </a:r>
            <a:endParaRPr lang="en-US" altLang="ko-KR" sz="2800" b="1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박범준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JGothic Std Regular"/>
              </a:rPr>
              <a:t>이진수</a:t>
            </a:r>
            <a:endParaRPr lang="en-US" altLang="ko-KR" sz="2800" dirty="0" smtClean="0">
              <a:solidFill>
                <a:schemeClr val="bg1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rgbClr val="1D2B37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98" y="2447109"/>
            <a:ext cx="8229600" cy="4079136"/>
          </a:xfrm>
          <a:effectLst/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테마 소개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주요 내용 및 구현 내용</a:t>
            </a:r>
            <a:endParaRPr lang="en-US" altLang="ko-KR" sz="2000" dirty="0" smtClean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1D2B37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향후 학습 전략 및 계획</a:t>
            </a:r>
            <a:endParaRPr lang="en-US" altLang="ko-KR" sz="2000" dirty="0">
              <a:solidFill>
                <a:srgbClr val="1D2B37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JGothic Std Regular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26" y="-131246"/>
            <a:ext cx="8396940" cy="7073583"/>
          </a:xfrm>
          <a:prstGeom prst="rect">
            <a:avLst/>
          </a:prstGeom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3141" y="408441"/>
            <a:ext cx="8229600" cy="8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0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Index </a:t>
            </a:r>
            <a: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3000" dirty="0" smtClean="0">
                <a:solidFill>
                  <a:srgbClr val="1D2B37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목차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52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Chapter.1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endParaRPr lang="en-US" altLang="ko-KR" sz="1000" dirty="0" smtClean="0">
              <a:solidFill>
                <a:srgbClr val="3F626D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  <a:p>
            <a:pPr algn="l">
              <a:lnSpc>
                <a:spcPct val="110000"/>
              </a:lnSpc>
            </a:pPr>
            <a:r>
              <a:rPr lang="ko-KR" altLang="en-US" sz="2800" dirty="0" smtClean="0">
                <a:solidFill>
                  <a:srgbClr val="3F626D"/>
                </a:solidFill>
                <a:latin typeface="Noto Sans Korean Light" panose="020B0300000000000000" pitchFamily="34" charset="-127"/>
                <a:ea typeface="Noto Sans Korean Regular" panose="020B0500000000000000" pitchFamily="34" charset="-127"/>
                <a:cs typeface="SM KGothic Std Regular"/>
              </a:rPr>
              <a:t>테마 소개</a:t>
            </a:r>
            <a:endParaRPr lang="en-US" altLang="ko-KR" sz="30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3056" y="2926317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Noto Sans Korean Regular" panose="020B0500000000000000"/>
              </a:rPr>
              <a:t>사람들에게 즐거움을 주는 놀이 </a:t>
            </a:r>
            <a:r>
              <a:rPr lang="ko-KR" altLang="en-US" dirty="0" err="1" smtClean="0">
                <a:ea typeface="Noto Sans Korean Regular" panose="020B0500000000000000"/>
              </a:rPr>
              <a:t>테마파크에</a:t>
            </a:r>
            <a:r>
              <a:rPr lang="ko-KR" altLang="en-US" dirty="0" smtClean="0">
                <a:ea typeface="Noto Sans Korean Regular" panose="020B0500000000000000"/>
              </a:rPr>
              <a:t> 대한 정보를 담고 있는 프로그램</a:t>
            </a:r>
            <a:endParaRPr lang="ko-KR" altLang="en-US" dirty="0">
              <a:ea typeface="Noto Sans Korean Regular" panose="020B050000000000000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1" y="3683800"/>
            <a:ext cx="4093919" cy="28990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53" y="3683800"/>
            <a:ext cx="4577495" cy="2943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6" y="1760692"/>
            <a:ext cx="25146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248" y="1382576"/>
            <a:ext cx="1446083" cy="14047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658" y="1819307"/>
            <a:ext cx="1781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8616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2061" y="1776679"/>
            <a:ext cx="1381657" cy="161966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1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Chapter.2</a:t>
            </a:r>
            <a:r>
              <a:rPr lang="en-US" altLang="ko-KR" sz="1000" dirty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주요 내용 및 구현 내용</a:t>
            </a:r>
            <a:endParaRPr lang="en-US" altLang="ko-KR" sz="28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925276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수도권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테마파크의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endParaRPr lang="en-US" altLang="ko-KR" sz="1400" dirty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정보 수집 및 입력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83431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06876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2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90091" y="4137294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74383" y="2098200"/>
            <a:ext cx="2238100" cy="3423024"/>
          </a:xfrm>
          <a:prstGeom prst="roundRect">
            <a:avLst/>
          </a:prstGeom>
          <a:solidFill>
            <a:schemeClr val="bg1"/>
          </a:solidFill>
          <a:ln w="25400" cmpd="sng">
            <a:solidFill>
              <a:srgbClr val="3F626D">
                <a:alpha val="30000"/>
              </a:srgb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97828" y="1776679"/>
            <a:ext cx="1381657" cy="161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/>
              <a:buNone/>
            </a:pP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Step</a:t>
            </a:r>
            <a:r>
              <a:rPr lang="ko-KR" altLang="en-US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1800" dirty="0" smtClean="0">
                <a:solidFill>
                  <a:srgbClr val="3F626D">
                    <a:alpha val="60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3</a:t>
            </a:r>
            <a:endParaRPr lang="en-US" altLang="ko-KR" sz="11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1043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검색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삽입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삭제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정렬</a:t>
            </a:r>
            <a:r>
              <a:rPr lang="en-US" altLang="ko-KR" sz="1400" dirty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등 실시간 데이터 관리 알고리즘 구현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3161807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5835339" y="3570515"/>
            <a:ext cx="241230" cy="241230"/>
          </a:xfrm>
          <a:prstGeom prst="chevron">
            <a:avLst/>
          </a:prstGeom>
          <a:solidFill>
            <a:srgbClr val="3F626D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33013" y="3021878"/>
            <a:ext cx="1326874" cy="132687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타원 21"/>
          <p:cNvSpPr/>
          <p:nvPr/>
        </p:nvSpPr>
        <p:spPr>
          <a:xfrm>
            <a:off x="6628782" y="3012073"/>
            <a:ext cx="1326874" cy="13268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1280561" y="3021878"/>
            <a:ext cx="1326874" cy="132687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542528" y="4125153"/>
            <a:ext cx="2019712" cy="1619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추천 코스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err="1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어트랙션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스낵 코너</a:t>
            </a:r>
            <a:r>
              <a:rPr lang="en-US" altLang="ko-KR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, </a:t>
            </a:r>
            <a:r>
              <a:rPr lang="ko-KR" altLang="en-US" sz="1400" dirty="0" smtClean="0">
                <a:solidFill>
                  <a:srgbClr val="3F626D">
                    <a:alpha val="80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편의 시설 등 편리하게 정보를 제공 할 수 있도록 유도</a:t>
            </a:r>
            <a:endParaRPr lang="en-US" altLang="ko-KR" sz="1400" dirty="0" smtClean="0">
              <a:solidFill>
                <a:srgbClr val="3F626D">
                  <a:alpha val="80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39392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7108" y="1637220"/>
            <a:ext cx="3261344" cy="428459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smtClean="0">
                <a:solidFill>
                  <a:srgbClr val="FFFFFF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서로에게 강력한 조언</a:t>
            </a:r>
            <a:endParaRPr lang="en-US" altLang="ko-KR" sz="4800" dirty="0" smtClean="0">
              <a:solidFill>
                <a:srgbClr val="FFFFFF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ko-KR" sz="8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한계를 넘어 잠재력을 개발하도록 조언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자기계발 기회 부여</a:t>
            </a:r>
            <a:endParaRPr lang="en-US" altLang="ko-KR" sz="1200" dirty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위기 대처 능력 향상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개발의 효율과 가치 향상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Chapter.3</a:t>
            </a:r>
            <a:r>
              <a:rPr lang="en-US" altLang="ko-KR" sz="10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 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>향후 학습 전략 및 계획</a:t>
            </a:r>
            <a:endParaRPr lang="en-US" altLang="ko-KR" sz="32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24805" y="2182585"/>
            <a:ext cx="3007710" cy="3007710"/>
          </a:xfrm>
          <a:prstGeom prst="ellipse">
            <a:avLst/>
          </a:prstGeom>
          <a:solidFill>
            <a:srgbClr val="3F626D">
              <a:alpha val="40000"/>
            </a:srgbClr>
          </a:solidFill>
          <a:ln w="2222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7988" y="1637220"/>
            <a:ext cx="3261344" cy="4284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dirty="0" err="1" smtClean="0">
                <a:solidFill>
                  <a:srgbClr val="FFFFFF"/>
                </a:solidFill>
                <a:latin typeface="Noto Sans Korean Regular" panose="020B0500000000000000" pitchFamily="34" charset="-127"/>
                <a:ea typeface="Noto Sans Korean Bold" panose="020B0800000000000000" pitchFamily="34" charset="-127"/>
                <a:cs typeface="SM KGothic Std Regular"/>
              </a:rPr>
              <a:t>철처한</a:t>
            </a:r>
            <a:r>
              <a:rPr lang="ko-KR" altLang="en-US" sz="2000" dirty="0" smtClean="0">
                <a:solidFill>
                  <a:srgbClr val="FFFFFF"/>
                </a:solidFill>
                <a:latin typeface="Noto Sans Korean Regular" panose="020B0500000000000000" pitchFamily="34" charset="-127"/>
                <a:ea typeface="Noto Sans Korean Bold" panose="020B0800000000000000" pitchFamily="34" charset="-127"/>
                <a:cs typeface="SM KGothic Std Regular"/>
              </a:rPr>
              <a:t> 시간 관리</a:t>
            </a:r>
            <a:endParaRPr lang="en-US" altLang="ko-KR" sz="4800" dirty="0">
              <a:solidFill>
                <a:srgbClr val="FFFFFF"/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altLang="ko-KR" sz="8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매주 </a:t>
            </a:r>
            <a:r>
              <a:rPr lang="en-US" altLang="ko-KR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5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회 이상 미팅을 갖고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en-US" altLang="ko-KR" sz="1200" dirty="0" err="1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GitHub</a:t>
            </a:r>
            <a:r>
              <a:rPr lang="ko-KR" altLang="en-US" sz="1200" dirty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 </a:t>
            </a: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프로그램을 통해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버전 관리 철저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20000"/>
              </a:lnSpc>
              <a:buFont typeface="Arial"/>
              <a:buNone/>
            </a:pPr>
            <a:r>
              <a:rPr lang="ko-KR" altLang="en-US" sz="1200" dirty="0" smtClean="0">
                <a:solidFill>
                  <a:srgbClr val="1D2B37"/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매일 조금씩 개발</a:t>
            </a:r>
            <a:endParaRPr lang="en-US" altLang="ko-KR" sz="1200" dirty="0" smtClean="0">
              <a:solidFill>
                <a:srgbClr val="1D2B37"/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5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485"/>
            <a:ext cx="8229600" cy="4978559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8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endParaRPr lang="en-US" altLang="ko-KR" sz="24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“</a:t>
            </a:r>
            <a:r>
              <a:rPr lang="ko-KR" altLang="en-US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게임을 만드는 사람은 즐거워야 한다</a:t>
            </a:r>
            <a:r>
              <a:rPr lang="en-US" altLang="ko-KR" sz="2400" dirty="0" smtClean="0">
                <a:solidFill>
                  <a:srgbClr val="1D2B37">
                    <a:alpha val="7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.”</a:t>
            </a:r>
          </a:p>
          <a:p>
            <a:pPr marL="0" indent="0" algn="ctr">
              <a:buNone/>
            </a:pPr>
            <a:endParaRPr lang="en-US" altLang="ko-KR" sz="8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JGothic Std Regular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JGothic Std Regular"/>
              </a:rPr>
              <a:t> </a:t>
            </a:r>
            <a:r>
              <a:rPr lang="ko-KR" altLang="en-US" sz="16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DemiLight" panose="020B0400000000000000" pitchFamily="34" charset="-127"/>
                <a:cs typeface="SM JGothic Std Regular"/>
              </a:rPr>
              <a:t>게임은 타인에게 즐거움을 주는 것이다</a:t>
            </a:r>
            <a:r>
              <a:rPr lang="en-US" altLang="ko-KR" sz="1600" dirty="0" smtClean="0">
                <a:solidFill>
                  <a:srgbClr val="3F626D">
                    <a:alpha val="75000"/>
                  </a:srgbClr>
                </a:solidFill>
                <a:latin typeface="Noto Sans Korean Regular" panose="020B0500000000000000" pitchFamily="34" charset="-127"/>
                <a:ea typeface="Noto Sans Korean DemiLight" panose="020B0400000000000000" pitchFamily="34" charset="-127"/>
                <a:cs typeface="SM JGothic Std Regular"/>
              </a:rPr>
              <a:t>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 smtClean="0">
                <a:solidFill>
                  <a:srgbClr val="3F626D">
                    <a:alpha val="75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내가 즐겁지 않으면 남에게 즐거움을 줄 수 없다</a:t>
            </a:r>
            <a:r>
              <a:rPr lang="en-US" altLang="ko-KR" sz="1600" dirty="0" smtClean="0">
                <a:solidFill>
                  <a:srgbClr val="3F626D">
                    <a:alpha val="75000"/>
                  </a:srgbClr>
                </a:solidFill>
                <a:latin typeface="Noto Sans Korean DemiLight" panose="020B0400000000000000" pitchFamily="34" charset="-127"/>
                <a:ea typeface="Noto Sans Korean DemiLight" panose="020B0400000000000000" pitchFamily="34" charset="-127"/>
                <a:cs typeface="SM KGothic Std Regular"/>
              </a:rPr>
              <a:t>.</a:t>
            </a:r>
            <a:endParaRPr lang="en-US" sz="1600" dirty="0" smtClean="0">
              <a:solidFill>
                <a:srgbClr val="3F626D">
                  <a:alpha val="75000"/>
                </a:srgbClr>
              </a:solidFill>
              <a:latin typeface="Noto Sans Korean DemiLight" panose="020B0400000000000000" pitchFamily="34" charset="-127"/>
              <a:ea typeface="Noto Sans Korean DemiLight" panose="020B0400000000000000" pitchFamily="34" charset="-127"/>
              <a:cs typeface="SM KGothic Std Regular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2000" dirty="0">
              <a:solidFill>
                <a:srgbClr val="3F626D">
                  <a:alpha val="75000"/>
                </a:srgb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  <a:cs typeface="SM KGothic Std Regular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70723" y="-120939"/>
            <a:ext cx="13063" cy="1200806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64561" y="3384"/>
            <a:ext cx="8229600" cy="162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100" dirty="0" smtClean="0">
                <a:solidFill>
                  <a:srgbClr val="3F626D">
                    <a:alpha val="65000"/>
                  </a:srgb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Chapter.4</a:t>
            </a:r>
            <a: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  <a:t/>
            </a:r>
            <a:br>
              <a:rPr lang="en-US" altLang="ko-KR" sz="2800" dirty="0">
                <a:solidFill>
                  <a:srgbClr val="3F626D"/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  <a:cs typeface="SM KGothic Std Regular"/>
              </a:rPr>
            </a:br>
            <a:r>
              <a:rPr lang="ko-KR" altLang="en-US" sz="2800" dirty="0" smtClean="0">
                <a:solidFill>
                  <a:srgbClr val="3F626D"/>
                </a:solidFill>
                <a:latin typeface="Noto Sans Korean Bold" panose="020B0800000000000000" pitchFamily="34" charset="-127"/>
                <a:ea typeface="Noto Sans Korean Regular" panose="020B0500000000000000" pitchFamily="34" charset="-127"/>
                <a:cs typeface="SM KGothic Std Regular"/>
              </a:rPr>
              <a:t>향후 학습 전략 및 계획</a:t>
            </a:r>
            <a:endParaRPr lang="en-US" altLang="ko-KR" sz="3600" dirty="0">
              <a:solidFill>
                <a:srgbClr val="1D2B37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  <a:cs typeface="SM KGothic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13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128" y="1571334"/>
            <a:ext cx="7772400" cy="1956604"/>
          </a:xfrm>
          <a:effectLst/>
        </p:spPr>
        <p:txBody>
          <a:bodyPr>
            <a:noAutofit/>
          </a:bodyPr>
          <a:lstStyle/>
          <a:p>
            <a:pPr algn="l"/>
            <a:r>
              <a:rPr lang="ko-KR" altLang="en-US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감사합니다</a:t>
            </a:r>
            <a:r>
              <a:rPr lang="en-US" altLang="ko-KR" sz="3600" spc="-150" dirty="0" smtClean="0">
                <a:solidFill>
                  <a:schemeClr val="bg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  <a:cs typeface="SM KGothic Std Regular"/>
              </a:rPr>
              <a:t>.</a:t>
            </a:r>
            <a:endParaRPr lang="en-US" sz="3200" spc="-150" dirty="0">
              <a:solidFill>
                <a:schemeClr val="bg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  <a:cs typeface="SM KGothic Std Regular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1927" y="3040259"/>
            <a:ext cx="76134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143</Words>
  <Application>Microsoft Office PowerPoint</Application>
  <PresentationFormat>화면 슬라이드 쇼(4:3)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Noto Sans Korean Bold</vt:lpstr>
      <vt:lpstr>Noto Sans Korean DemiLight</vt:lpstr>
      <vt:lpstr>Noto Sans Korean Light</vt:lpstr>
      <vt:lpstr>Noto Sans Korean Medium</vt:lpstr>
      <vt:lpstr>Noto Sans Korean Regular</vt:lpstr>
      <vt:lpstr>Noto Sans Korean Thin</vt:lpstr>
      <vt:lpstr>SM JGothic Std Regular</vt:lpstr>
      <vt:lpstr>SM KGothic Std Regular</vt:lpstr>
      <vt:lpstr>맑은 고딕</vt:lpstr>
      <vt:lpstr>Arial</vt:lpstr>
      <vt:lpstr>Calibri</vt:lpstr>
      <vt:lpstr>Office Theme</vt:lpstr>
      <vt:lpstr>디자인 사용자 지정</vt:lpstr>
      <vt:lpstr>스크립트 언어 텀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효정 임</dc:creator>
  <cp:lastModifiedBy>Registered User</cp:lastModifiedBy>
  <cp:revision>322</cp:revision>
  <dcterms:created xsi:type="dcterms:W3CDTF">2012-10-30T15:46:08Z</dcterms:created>
  <dcterms:modified xsi:type="dcterms:W3CDTF">2016-05-03T11:15:28Z</dcterms:modified>
</cp:coreProperties>
</file>