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file:///C:\Users\Administrator\AppData\Local\Temp\wps\INetCache\621552f5a9c3c222459a571c6369735a" TargetMode="Externa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1381530" y="0"/>
            <a:ext cx="942894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181250139 </a:t>
            </a:r>
            <a:r>
              <a:rPr lang="zh-CN" altLang="en-US"/>
              <a:t>王瑞琦</a:t>
            </a:r>
            <a:endParaRPr lang="zh-CN" altLang="en-US"/>
          </a:p>
          <a:p>
            <a:r>
              <a:rPr lang="en-US" altLang="zh-CN"/>
              <a:t>181250085 </a:t>
            </a:r>
            <a:r>
              <a:rPr lang="zh-CN" altLang="en-US"/>
              <a:t>凌沛顺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将标签数据归一化</a:t>
            </a:r>
            <a:endParaRPr lang="zh-CN" altLang="en-US"/>
          </a:p>
          <a:p>
            <a:r>
              <a:rPr lang="zh-CN" altLang="en-US"/>
              <a:t>用</a:t>
            </a:r>
            <a:r>
              <a:rPr lang="en-US" altLang="zh-CN"/>
              <a:t>yolov5s</a:t>
            </a:r>
            <a:r>
              <a:rPr lang="zh-CN" altLang="en-US"/>
              <a:t>模型训练</a:t>
            </a:r>
            <a:endParaRPr lang="zh-CN" altLang="en-US"/>
          </a:p>
          <a:p>
            <a:r>
              <a:rPr lang="en-US" altLang="zh-CN"/>
              <a:t>val</a:t>
            </a:r>
            <a:r>
              <a:rPr lang="zh-CN" altLang="en-US"/>
              <a:t>集测试结果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085975" y="3616643"/>
            <a:ext cx="8020050" cy="466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WPS 演示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</cp:revision>
  <dcterms:created xsi:type="dcterms:W3CDTF">2021-05-20T07:05:55Z</dcterms:created>
  <dcterms:modified xsi:type="dcterms:W3CDTF">2021-05-20T07:16:07Z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CB75213361CE49A69E8BE33852989661</vt:lpwstr>
  </property>
  <property fmtid="{D5CDD505-2E9C-101B-9397-08002B2CF9AE}" pid="3" name="KSOProductBuildVer">
    <vt:lpwstr>2052-11.1.0.10495</vt:lpwstr>
  </property>
</Properties>
</file>