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1" r:id="rId7"/>
    <p:sldId id="272" r:id="rId8"/>
    <p:sldId id="273" r:id="rId9"/>
    <p:sldId id="274" r:id="rId10"/>
    <p:sldId id="265" r:id="rId1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114" d="100"/>
          <a:sy n="114" d="100"/>
        </p:scale>
        <p:origin x="91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dirty="0"/>
              <a:t>Clique no ícone para adicionar uma imagem</a:t>
            </a:r>
            <a:endParaRPr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8jHydFnNDN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Cross The Road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TADS – 2018.2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698D2B-50D0-4D8B-9C47-7716CDD9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82" y="1617107"/>
            <a:ext cx="76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2111852"/>
            <a:ext cx="10360501" cy="4462272"/>
          </a:xfrm>
        </p:spPr>
        <p:txBody>
          <a:bodyPr rtlCol="0"/>
          <a:lstStyle/>
          <a:p>
            <a:r>
              <a:rPr lang="pt-BR" dirty="0"/>
              <a:t>Docente: Jorgiano Vidal</a:t>
            </a:r>
            <a:endParaRPr lang="pt-br" dirty="0"/>
          </a:p>
          <a:p>
            <a:r>
              <a:rPr lang="pt-BR" dirty="0"/>
              <a:t>Discente: Henrique Albuquerque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349031-95F5-450B-9010-6EF14255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0B3EB9-5813-4760-9D69-D48BCB99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786292"/>
            <a:ext cx="762000" cy="952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13B91A-AF3D-4B24-A005-EEF81C76B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2420888"/>
            <a:ext cx="76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 Projeto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ACA596-DDE2-41AC-B28D-CADF424D9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1844824"/>
            <a:ext cx="3137615" cy="30486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84BF8B7-2D8B-4B1E-A765-D96B4F588F79}"/>
              </a:ext>
            </a:extLst>
          </p:cNvPr>
          <p:cNvSpPr txBox="1"/>
          <p:nvPr/>
        </p:nvSpPr>
        <p:spPr>
          <a:xfrm>
            <a:off x="1218883" y="2584341"/>
            <a:ext cx="6387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Top-Down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Python3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Pygame.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Da Temática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4BF8B7-2D8B-4B1E-A765-D96B4F588F79}"/>
              </a:ext>
            </a:extLst>
          </p:cNvPr>
          <p:cNvSpPr txBox="1"/>
          <p:nvPr/>
        </p:nvSpPr>
        <p:spPr>
          <a:xfrm>
            <a:off x="1218883" y="2605107"/>
            <a:ext cx="638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Atravesse avenidas em segurança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Supere obstáculos móveis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No menor tempo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138EA3-0D66-4A1C-8FB8-78B79B3B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1900436"/>
            <a:ext cx="762000" cy="952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EA84E1-2C1A-498E-9CE5-D6E05ACC6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852936"/>
            <a:ext cx="762000" cy="952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390E53-F3C8-49D3-BA71-E89F462CE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3805436"/>
            <a:ext cx="762000" cy="9525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33343F-057C-4D08-8093-C628756E0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1900436"/>
            <a:ext cx="762000" cy="9525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86744A-CC60-413F-8D16-74979D451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2852936"/>
            <a:ext cx="762000" cy="9525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0F39A92-D2FF-41F3-8DE3-588211BE9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3805436"/>
            <a:ext cx="762000" cy="952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A2334AB-FFF4-4F08-93B2-EB099A770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804" y="3652956"/>
            <a:ext cx="762000" cy="9525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611F1AE-65C8-4F68-B8C3-5130C8625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4" y="2052916"/>
            <a:ext cx="76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Da Construção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4BF8B7-2D8B-4B1E-A765-D96B4F588F79}"/>
              </a:ext>
            </a:extLst>
          </p:cNvPr>
          <p:cNvSpPr txBox="1"/>
          <p:nvPr/>
        </p:nvSpPr>
        <p:spPr>
          <a:xfrm>
            <a:off x="1222081" y="2432003"/>
            <a:ext cx="6387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Pixel </a:t>
            </a:r>
            <a:r>
              <a:rPr lang="pt-BR" dirty="0" err="1"/>
              <a:t>Art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Era de 16 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Cenário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Personagem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Obstáculos.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813059-9278-4537-A415-F3F42A8B5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0" y="1954088"/>
            <a:ext cx="762000" cy="9525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F4E96A7-56BD-4B62-9607-3CCBFFE48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587" y="1954088"/>
            <a:ext cx="762000" cy="9525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7BC0821-70FC-4975-892C-82A2ED07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0" y="2906588"/>
            <a:ext cx="762000" cy="9525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588F962-9906-47A9-8B44-3E3460B5A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587" y="2906588"/>
            <a:ext cx="762000" cy="9525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82F244-9242-4236-8DB6-F308B6C8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0" y="3859088"/>
            <a:ext cx="762000" cy="9525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5BC5DB8-09BC-4847-9011-CFF5CE2A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587" y="3859088"/>
            <a:ext cx="762000" cy="9525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AB45767-C085-407E-A840-677D5BE27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53" y="2500845"/>
            <a:ext cx="762000" cy="9525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D088D7B-E902-4BB2-8CF9-5E8E6E516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3212976"/>
            <a:ext cx="76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Da Jogabilidade</a:t>
            </a:r>
            <a:endParaRPr lang="pt-br" dirty="0"/>
          </a:p>
        </p:txBody>
      </p:sp>
      <p:pic>
        <p:nvPicPr>
          <p:cNvPr id="2" name="Mídia Online 1" title="CrossTheRoad - Gameplay">
            <a:hlinkClick r:id="" action="ppaction://media"/>
            <a:extLst>
              <a:ext uri="{FF2B5EF4-FFF2-40B4-BE49-F238E27FC236}">
                <a16:creationId xmlns:a16="http://schemas.microsoft.com/office/drawing/2014/main" id="{BFDC0913-33F4-4DC6-A243-1D9B3B8B5F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5971" y="1844824"/>
            <a:ext cx="7936882" cy="446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4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Perguntas?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/>
              <a:t>Código </a:t>
            </a:r>
            <a:r>
              <a:rPr lang="pt-BR" dirty="0"/>
              <a:t>disponível</a:t>
            </a:r>
            <a:r>
              <a:rPr lang="en-US" dirty="0"/>
              <a:t> em:</a:t>
            </a:r>
          </a:p>
          <a:p>
            <a:pPr rtl="0"/>
            <a:r>
              <a:rPr lang="pt-BR" dirty="0"/>
              <a:t>goo.gl/rKreMV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A612DFE-46D6-422D-8345-7E9C9E9C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556792"/>
            <a:ext cx="3035992" cy="30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82</TotalTime>
  <Words>61</Words>
  <Application>Microsoft Office PowerPoint</Application>
  <PresentationFormat>Personalizar</PresentationFormat>
  <Paragraphs>24</Paragraphs>
  <Slides>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Tecnologia 16x9</vt:lpstr>
      <vt:lpstr>Cross The Road</vt:lpstr>
      <vt:lpstr>Programação de Computadores</vt:lpstr>
      <vt:lpstr>Do Projeto</vt:lpstr>
      <vt:lpstr>Da Temática</vt:lpstr>
      <vt:lpstr>Da Construção</vt:lpstr>
      <vt:lpstr>Da Jogabilidade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</dc:title>
  <dc:creator>EULLER HENRIQUE FIGUEIREDO DE ALBUQUERQUE</dc:creator>
  <cp:lastModifiedBy>EULLER HENRIQUE FIGUEIREDO DE ALBUQUERQUE</cp:lastModifiedBy>
  <cp:revision>13</cp:revision>
  <dcterms:created xsi:type="dcterms:W3CDTF">2018-11-25T18:58:24Z</dcterms:created>
  <dcterms:modified xsi:type="dcterms:W3CDTF">2018-12-06T04:19:58Z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