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 Bulalakaw" userId="42e76ecaa6abe586" providerId="LiveId" clId="{184D0706-C706-45B0-97A0-B4BDDDB6C578}"/>
    <pc:docChg chg="custSel addSld modSld">
      <pc:chgData name="Ricky Bulalakaw" userId="42e76ecaa6abe586" providerId="LiveId" clId="{184D0706-C706-45B0-97A0-B4BDDDB6C578}" dt="2020-06-08T11:25:45.697" v="1657"/>
      <pc:docMkLst>
        <pc:docMk/>
      </pc:docMkLst>
      <pc:sldChg chg="modSp mod">
        <pc:chgData name="Ricky Bulalakaw" userId="42e76ecaa6abe586" providerId="LiveId" clId="{184D0706-C706-45B0-97A0-B4BDDDB6C578}" dt="2020-06-08T11:08:07.180" v="25" actId="20577"/>
        <pc:sldMkLst>
          <pc:docMk/>
          <pc:sldMk cId="21458934" sldId="256"/>
        </pc:sldMkLst>
        <pc:spChg chg="mod">
          <ac:chgData name="Ricky Bulalakaw" userId="42e76ecaa6abe586" providerId="LiveId" clId="{184D0706-C706-45B0-97A0-B4BDDDB6C578}" dt="2020-06-08T11:08:03.109" v="11" actId="20577"/>
          <ac:spMkLst>
            <pc:docMk/>
            <pc:sldMk cId="21458934" sldId="256"/>
            <ac:spMk id="2" creationId="{EFC78C39-E6D0-4498-9C6E-A06005F965A4}"/>
          </ac:spMkLst>
        </pc:spChg>
        <pc:spChg chg="mod">
          <ac:chgData name="Ricky Bulalakaw" userId="42e76ecaa6abe586" providerId="LiveId" clId="{184D0706-C706-45B0-97A0-B4BDDDB6C578}" dt="2020-06-08T11:08:07.180" v="25" actId="20577"/>
          <ac:spMkLst>
            <pc:docMk/>
            <pc:sldMk cId="21458934" sldId="256"/>
            <ac:spMk id="3" creationId="{2B04E613-6728-4A7D-A049-8615E027EA08}"/>
          </ac:spMkLst>
        </pc:spChg>
      </pc:sldChg>
      <pc:sldChg chg="modSp new mod modAnim">
        <pc:chgData name="Ricky Bulalakaw" userId="42e76ecaa6abe586" providerId="LiveId" clId="{184D0706-C706-45B0-97A0-B4BDDDB6C578}" dt="2020-06-08T11:25:40.011" v="1655"/>
        <pc:sldMkLst>
          <pc:docMk/>
          <pc:sldMk cId="1138337418" sldId="257"/>
        </pc:sldMkLst>
        <pc:spChg chg="mod">
          <ac:chgData name="Ricky Bulalakaw" userId="42e76ecaa6abe586" providerId="LiveId" clId="{184D0706-C706-45B0-97A0-B4BDDDB6C578}" dt="2020-06-08T11:25:40.011" v="1655"/>
          <ac:spMkLst>
            <pc:docMk/>
            <pc:sldMk cId="1138337418" sldId="257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1:19.080" v="358" actId="5793"/>
          <ac:spMkLst>
            <pc:docMk/>
            <pc:sldMk cId="1138337418" sldId="257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41.505" v="1656"/>
        <pc:sldMkLst>
          <pc:docMk/>
          <pc:sldMk cId="3361332260" sldId="258"/>
        </pc:sldMkLst>
        <pc:spChg chg="mod">
          <ac:chgData name="Ricky Bulalakaw" userId="42e76ecaa6abe586" providerId="LiveId" clId="{184D0706-C706-45B0-97A0-B4BDDDB6C578}" dt="2020-06-08T11:25:41.505" v="1656"/>
          <ac:spMkLst>
            <pc:docMk/>
            <pc:sldMk cId="3361332260" sldId="258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1:15.220" v="356" actId="5793"/>
          <ac:spMkLst>
            <pc:docMk/>
            <pc:sldMk cId="3361332260" sldId="258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37.646" v="1654"/>
        <pc:sldMkLst>
          <pc:docMk/>
          <pc:sldMk cId="2472535296" sldId="259"/>
        </pc:sldMkLst>
        <pc:spChg chg="mod">
          <ac:chgData name="Ricky Bulalakaw" userId="42e76ecaa6abe586" providerId="LiveId" clId="{184D0706-C706-45B0-97A0-B4BDDDB6C578}" dt="2020-06-08T11:25:37.646" v="1654"/>
          <ac:spMkLst>
            <pc:docMk/>
            <pc:sldMk cId="2472535296" sldId="259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2:30.488" v="549" actId="6549"/>
          <ac:spMkLst>
            <pc:docMk/>
            <pc:sldMk cId="2472535296" sldId="259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36.150" v="1653"/>
        <pc:sldMkLst>
          <pc:docMk/>
          <pc:sldMk cId="4670467" sldId="260"/>
        </pc:sldMkLst>
        <pc:spChg chg="mod">
          <ac:chgData name="Ricky Bulalakaw" userId="42e76ecaa6abe586" providerId="LiveId" clId="{184D0706-C706-45B0-97A0-B4BDDDB6C578}" dt="2020-06-08T11:25:36.150" v="1653"/>
          <ac:spMkLst>
            <pc:docMk/>
            <pc:sldMk cId="4670467" sldId="260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3:10.256" v="682" actId="20577"/>
          <ac:spMkLst>
            <pc:docMk/>
            <pc:sldMk cId="4670467" sldId="260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34.762" v="1652"/>
        <pc:sldMkLst>
          <pc:docMk/>
          <pc:sldMk cId="2981778689" sldId="261"/>
        </pc:sldMkLst>
        <pc:spChg chg="mod">
          <ac:chgData name="Ricky Bulalakaw" userId="42e76ecaa6abe586" providerId="LiveId" clId="{184D0706-C706-45B0-97A0-B4BDDDB6C578}" dt="2020-06-08T11:25:34.762" v="1652"/>
          <ac:spMkLst>
            <pc:docMk/>
            <pc:sldMk cId="2981778689" sldId="261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3:30.608" v="728" actId="20577"/>
          <ac:spMkLst>
            <pc:docMk/>
            <pc:sldMk cId="2981778689" sldId="261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45.697" v="1657"/>
        <pc:sldMkLst>
          <pc:docMk/>
          <pc:sldMk cId="837976813" sldId="262"/>
        </pc:sldMkLst>
        <pc:spChg chg="mod">
          <ac:chgData name="Ricky Bulalakaw" userId="42e76ecaa6abe586" providerId="LiveId" clId="{184D0706-C706-45B0-97A0-B4BDDDB6C578}" dt="2020-06-08T11:25:45.697" v="1657"/>
          <ac:spMkLst>
            <pc:docMk/>
            <pc:sldMk cId="837976813" sldId="262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4:18.144" v="798" actId="20577"/>
          <ac:spMkLst>
            <pc:docMk/>
            <pc:sldMk cId="837976813" sldId="262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33.494" v="1651"/>
        <pc:sldMkLst>
          <pc:docMk/>
          <pc:sldMk cId="3344099422" sldId="263"/>
        </pc:sldMkLst>
        <pc:spChg chg="mod">
          <ac:chgData name="Ricky Bulalakaw" userId="42e76ecaa6abe586" providerId="LiveId" clId="{184D0706-C706-45B0-97A0-B4BDDDB6C578}" dt="2020-06-08T11:25:33.494" v="1651"/>
          <ac:spMkLst>
            <pc:docMk/>
            <pc:sldMk cId="3344099422" sldId="263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5:23.009" v="919" actId="6549"/>
          <ac:spMkLst>
            <pc:docMk/>
            <pc:sldMk cId="3344099422" sldId="263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31.979" v="1650"/>
        <pc:sldMkLst>
          <pc:docMk/>
          <pc:sldMk cId="3794798501" sldId="264"/>
        </pc:sldMkLst>
        <pc:spChg chg="mod">
          <ac:chgData name="Ricky Bulalakaw" userId="42e76ecaa6abe586" providerId="LiveId" clId="{184D0706-C706-45B0-97A0-B4BDDDB6C578}" dt="2020-06-08T11:25:31.979" v="1650"/>
          <ac:spMkLst>
            <pc:docMk/>
            <pc:sldMk cId="3794798501" sldId="264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8:03.698" v="1186" actId="20577"/>
          <ac:spMkLst>
            <pc:docMk/>
            <pc:sldMk cId="3794798501" sldId="264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30.777" v="1649"/>
        <pc:sldMkLst>
          <pc:docMk/>
          <pc:sldMk cId="1157538795" sldId="265"/>
        </pc:sldMkLst>
        <pc:spChg chg="mod">
          <ac:chgData name="Ricky Bulalakaw" userId="42e76ecaa6abe586" providerId="LiveId" clId="{184D0706-C706-45B0-97A0-B4BDDDB6C578}" dt="2020-06-08T11:25:30.777" v="1649"/>
          <ac:spMkLst>
            <pc:docMk/>
            <pc:sldMk cId="1157538795" sldId="265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19:51.051" v="1320" actId="20577"/>
          <ac:spMkLst>
            <pc:docMk/>
            <pc:sldMk cId="1157538795" sldId="265"/>
            <ac:spMk id="3" creationId="{37E998CC-30AE-4DD6-AA7D-6B23FFD3C78C}"/>
          </ac:spMkLst>
        </pc:spChg>
      </pc:sldChg>
      <pc:sldChg chg="modSp add mod">
        <pc:chgData name="Ricky Bulalakaw" userId="42e76ecaa6abe586" providerId="LiveId" clId="{184D0706-C706-45B0-97A0-B4BDDDB6C578}" dt="2020-06-08T11:25:23.821" v="1648" actId="20577"/>
        <pc:sldMkLst>
          <pc:docMk/>
          <pc:sldMk cId="1977746934" sldId="266"/>
        </pc:sldMkLst>
        <pc:spChg chg="mod">
          <ac:chgData name="Ricky Bulalakaw" userId="42e76ecaa6abe586" providerId="LiveId" clId="{184D0706-C706-45B0-97A0-B4BDDDB6C578}" dt="2020-06-08T11:25:23.821" v="1648" actId="20577"/>
          <ac:spMkLst>
            <pc:docMk/>
            <pc:sldMk cId="1977746934" sldId="266"/>
            <ac:spMk id="2" creationId="{E56CBA46-6B04-4830-8254-B52FE1A9E69D}"/>
          </ac:spMkLst>
        </pc:spChg>
      </pc:sldChg>
      <pc:sldChg chg="modSp add mod">
        <pc:chgData name="Ricky Bulalakaw" userId="42e76ecaa6abe586" providerId="LiveId" clId="{184D0706-C706-45B0-97A0-B4BDDDB6C578}" dt="2020-06-08T11:22:23.612" v="1458" actId="20577"/>
        <pc:sldMkLst>
          <pc:docMk/>
          <pc:sldMk cId="1896386428" sldId="267"/>
        </pc:sldMkLst>
        <pc:spChg chg="mod">
          <ac:chgData name="Ricky Bulalakaw" userId="42e76ecaa6abe586" providerId="LiveId" clId="{184D0706-C706-45B0-97A0-B4BDDDB6C578}" dt="2020-06-08T11:21:26.118" v="1343" actId="20577"/>
          <ac:spMkLst>
            <pc:docMk/>
            <pc:sldMk cId="1896386428" sldId="267"/>
            <ac:spMk id="2" creationId="{E56CBA46-6B04-4830-8254-B52FE1A9E69D}"/>
          </ac:spMkLst>
        </pc:spChg>
        <pc:spChg chg="mod">
          <ac:chgData name="Ricky Bulalakaw" userId="42e76ecaa6abe586" providerId="LiveId" clId="{184D0706-C706-45B0-97A0-B4BDDDB6C578}" dt="2020-06-08T11:22:23.612" v="1458" actId="20577"/>
          <ac:spMkLst>
            <pc:docMk/>
            <pc:sldMk cId="1896386428" sldId="267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3:06.630" v="1510" actId="6549"/>
        <pc:sldMkLst>
          <pc:docMk/>
          <pc:sldMk cId="19264877" sldId="268"/>
        </pc:sldMkLst>
        <pc:spChg chg="mod">
          <ac:chgData name="Ricky Bulalakaw" userId="42e76ecaa6abe586" providerId="LiveId" clId="{184D0706-C706-45B0-97A0-B4BDDDB6C578}" dt="2020-06-08T11:23:06.630" v="1510" actId="6549"/>
          <ac:spMkLst>
            <pc:docMk/>
            <pc:sldMk cId="19264877" sldId="268"/>
            <ac:spMk id="3" creationId="{37E998CC-30AE-4DD6-AA7D-6B23FFD3C78C}"/>
          </ac:spMkLst>
        </pc:spChg>
      </pc:sldChg>
      <pc:sldChg chg="modSp add modAnim">
        <pc:chgData name="Ricky Bulalakaw" userId="42e76ecaa6abe586" providerId="LiveId" clId="{184D0706-C706-45B0-97A0-B4BDDDB6C578}" dt="2020-06-08T11:23:33.003" v="1555" actId="20577"/>
        <pc:sldMkLst>
          <pc:docMk/>
          <pc:sldMk cId="1635697277" sldId="269"/>
        </pc:sldMkLst>
        <pc:spChg chg="mod">
          <ac:chgData name="Ricky Bulalakaw" userId="42e76ecaa6abe586" providerId="LiveId" clId="{184D0706-C706-45B0-97A0-B4BDDDB6C578}" dt="2020-06-08T11:23:33.003" v="1555" actId="20577"/>
          <ac:spMkLst>
            <pc:docMk/>
            <pc:sldMk cId="1635697277" sldId="269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5:01.519" v="1645" actId="20577"/>
        <pc:sldMkLst>
          <pc:docMk/>
          <pc:sldMk cId="1449838955" sldId="270"/>
        </pc:sldMkLst>
        <pc:spChg chg="mod">
          <ac:chgData name="Ricky Bulalakaw" userId="42e76ecaa6abe586" providerId="LiveId" clId="{184D0706-C706-45B0-97A0-B4BDDDB6C578}" dt="2020-06-08T11:25:01.519" v="1645" actId="20577"/>
          <ac:spMkLst>
            <pc:docMk/>
            <pc:sldMk cId="1449838955" sldId="270"/>
            <ac:spMk id="3" creationId="{37E998CC-30AE-4DD6-AA7D-6B23FFD3C78C}"/>
          </ac:spMkLst>
        </pc:spChg>
      </pc:sldChg>
      <pc:sldChg chg="modSp add">
        <pc:chgData name="Ricky Bulalakaw" userId="42e76ecaa6abe586" providerId="LiveId" clId="{184D0706-C706-45B0-97A0-B4BDDDB6C578}" dt="2020-06-08T11:24:51.654" v="1640" actId="20577"/>
        <pc:sldMkLst>
          <pc:docMk/>
          <pc:sldMk cId="2764065554" sldId="271"/>
        </pc:sldMkLst>
        <pc:spChg chg="mod">
          <ac:chgData name="Ricky Bulalakaw" userId="42e76ecaa6abe586" providerId="LiveId" clId="{184D0706-C706-45B0-97A0-B4BDDDB6C578}" dt="2020-06-08T11:24:51.654" v="1640" actId="20577"/>
          <ac:spMkLst>
            <pc:docMk/>
            <pc:sldMk cId="2764065554" sldId="271"/>
            <ac:spMk id="3" creationId="{37E998CC-30AE-4DD6-AA7D-6B23FFD3C7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F70C-A534-4149-A2C0-D5133DA3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5D579-B906-45E1-8788-E05A1B698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09D0-AD98-427E-90E5-BDA1FA18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A833-6602-4B61-BCAA-6852E5B0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E53B-AF71-4E50-94DB-22702B9B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33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1889-37E7-4A5B-8ED1-EF42EFF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08D2D-0BC6-48D4-BC60-9A3E05187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E7FE-AD86-4D56-9C63-62C38BBC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92C8-A8CC-40EC-A14E-BFB32E06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CAF5-2FFC-4DEC-88CE-D4E3ED6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363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87187-D00B-4F7F-A977-25FB33C40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C00E-382B-42F5-A3A1-4D762763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403F-4AA7-4A6C-83B4-B078B801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2D1B-98F5-44ED-8F8B-FF4D18E9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888E-E6CD-43B8-8F6E-73D5D8C4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06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47C3-3EEB-4B77-91F4-F3ADABFD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1BA8-1BBD-4F6D-A439-B817192A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CFB0-7F84-4371-93B2-08D1BE52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E4E7-0267-4AA1-B9D2-A2F2942D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820B-C99C-47DE-A98A-ED4A9DF9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0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AACB-4D26-44DF-B366-8277269D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57D9-CEBB-4781-B016-70891884B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C382-0323-444A-8B42-1901F374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D456-229D-45F5-A5C3-CD9B389B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762C-F786-4548-ABA6-A35271D0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08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191D-6F35-44FF-82DE-A872745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B0D8-32F2-47BD-A552-99D59257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01AC-D316-48C6-9C3D-776FEC37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F14DF-B832-4F8C-A2FF-7ECF6816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41EA1-12E8-43F9-8AB9-809455A4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415C-1C84-4970-BCDC-2BE37ED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25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6972-4471-4A91-9730-0492CF53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637-CBED-46F4-B8C5-91C9044A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51EF-7D89-464B-B28E-707FD24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A8EAF-463D-4414-931A-74B2E628F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E02D8-B9CC-40DC-B813-31948846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8F2F5-6131-45AF-9D5F-2878A8AA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3A20E-6EA9-4D01-B600-07951D6E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13E2A-6C1D-46DA-BC39-40C042B6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85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10AE-E9D0-42CF-BB79-0D269E7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144D2-2DEF-47E2-925B-017158BD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8FA9-566E-4AB1-88F8-4932D52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6DEBF-88DC-4C43-B763-DB1AC969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80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864F5-8D4A-4923-8D6B-1513E6BD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C7BC2-1437-432B-B7F9-06BF7A21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1C50-9736-4B74-8059-C15A71DF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99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5A3D-6707-4F9A-BB1D-7DD6A46D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8A79-7F8C-407F-B784-E7B1E17A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A92BD-ACA0-4C04-AAB6-0253B474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9A4B-1523-45E3-B6B5-F8D8008E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FC1A-14FC-4D4F-AFA6-F2B9F23A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C26D-042E-4AC9-ACB2-75BD5463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75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DE18-CA89-4ACC-9D2D-14CC1117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A5CE5-7047-4A6D-AAEB-F1EEF7CA3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42C63-D2DF-47D1-8A5C-90D6470E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EDEE-F730-4998-91B1-00383F83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74D1-8131-4469-80FB-AF6EB7A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69516-D55F-42E2-8FBA-65936AC1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9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31C9E-086B-4BC5-B8B4-2E65EDD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A46C-6447-410A-8969-B4A67A67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8858-E9C6-43A6-9275-1D3945B89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169E-2323-4C05-B51A-C303FA0D22C6}" type="datetimeFigureOut">
              <a:rPr lang="en-PH" smtClean="0"/>
              <a:t>08/06/2020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C210-5E06-4A43-8C27-CC3B50A7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CA0D-7684-426E-B80A-0C079A5A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53C5-7280-4099-BC22-0A1A2BA2BC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7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8C39-E6D0-4498-9C6E-A06005F96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Day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4E613-6728-4A7D-A049-8615E027E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Procedural PHP</a:t>
            </a:r>
          </a:p>
        </p:txBody>
      </p:sp>
    </p:spTree>
    <p:extLst>
      <p:ext uri="{BB962C8B-B14F-4D97-AF65-F5344CB8AC3E}">
        <p14:creationId xmlns:p14="http://schemas.microsoft.com/office/powerpoint/2010/main" val="2145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would be the PHP statement for creating a variable $dob with value “June 10, 2008”? 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$dob = “June 10, 2008”;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would be the PHP statement for creating a variable $dob with value “June 10, 2008”? 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$dob = “June 10, 2008”;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is the shortcut for multiplying the presence of a cursor?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ALT + UP or DOWN ARROW;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is the shortcut for duplicating a line of code?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+ ALT + DOWN ARROW;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is the shortcut for turning on or off the text wrapping?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 + Z;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is the shortcut for toggling on or off line comment?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/;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is the shortcut for toggling on or off block comment?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 + /;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are the critical elements for the server to determine that a file should be treated as PHP?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The file should begin with &lt;?php and end with ?&gt;</a:t>
            </a:r>
          </a:p>
        </p:txBody>
      </p:sp>
    </p:spTree>
    <p:extLst>
      <p:ext uri="{BB962C8B-B14F-4D97-AF65-F5344CB8AC3E}">
        <p14:creationId xmlns:p14="http://schemas.microsoft.com/office/powerpoint/2010/main" val="11383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How should each line of a PHP code end?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The PHP line should end with a semicolon (;) </a:t>
            </a:r>
          </a:p>
        </p:txBody>
      </p:sp>
    </p:spTree>
    <p:extLst>
      <p:ext uri="{BB962C8B-B14F-4D97-AF65-F5344CB8AC3E}">
        <p14:creationId xmlns:p14="http://schemas.microsoft.com/office/powerpoint/2010/main" val="336133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How do you identify a variable in PHP?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The variable should begin with the dollar sign ($), begin with a letter, and may have numbers and an underscore.</a:t>
            </a:r>
          </a:p>
        </p:txBody>
      </p:sp>
    </p:spTree>
    <p:extLst>
      <p:ext uri="{BB962C8B-B14F-4D97-AF65-F5344CB8AC3E}">
        <p14:creationId xmlns:p14="http://schemas.microsoft.com/office/powerpoint/2010/main" val="24725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How do you declare a variable in PHP?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Begin with the variable, followed by the single equal sign, and then the value to be assigned to the variable.</a:t>
            </a:r>
          </a:p>
        </p:txBody>
      </p:sp>
    </p:spTree>
    <p:extLst>
      <p:ext uri="{BB962C8B-B14F-4D97-AF65-F5344CB8AC3E}">
        <p14:creationId xmlns:p14="http://schemas.microsoft.com/office/powerpoint/2010/main" val="46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Can you declare a variable without a value?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9817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PHP function do you use to display something in the browser?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Echo.</a:t>
            </a:r>
          </a:p>
        </p:txBody>
      </p:sp>
    </p:spTree>
    <p:extLst>
      <p:ext uri="{BB962C8B-B14F-4D97-AF65-F5344CB8AC3E}">
        <p14:creationId xmlns:p14="http://schemas.microsoft.com/office/powerpoint/2010/main" val="8379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What PHP variable do you use to identify the data passed on through a POST submission? 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</a:rPr>
              <a:t>$_POST.</a:t>
            </a:r>
          </a:p>
        </p:txBody>
      </p:sp>
    </p:spTree>
    <p:extLst>
      <p:ext uri="{BB962C8B-B14F-4D97-AF65-F5344CB8AC3E}">
        <p14:creationId xmlns:p14="http://schemas.microsoft.com/office/powerpoint/2010/main" val="33440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A46-6B04-4830-8254-B52FE1A9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8CC-30AE-4DD6-AA7D-6B23FFD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4000" dirty="0"/>
              <a:t>If a form passed data from a field with name “</a:t>
            </a:r>
            <a:r>
              <a:rPr lang="en-PH" sz="4000" dirty="0" err="1">
                <a:solidFill>
                  <a:srgbClr val="FF0000"/>
                </a:solidFill>
              </a:rPr>
              <a:t>dateofbirth</a:t>
            </a:r>
            <a:r>
              <a:rPr lang="en-PH" sz="4000" dirty="0"/>
              <a:t>” through POST method, how would you assign it to a variable </a:t>
            </a:r>
            <a:r>
              <a:rPr lang="en-PH" sz="4000" dirty="0">
                <a:solidFill>
                  <a:srgbClr val="FF0000"/>
                </a:solidFill>
              </a:rPr>
              <a:t>$dob</a:t>
            </a:r>
            <a:r>
              <a:rPr lang="en-PH" sz="4000" dirty="0"/>
              <a:t>? </a:t>
            </a:r>
          </a:p>
          <a:p>
            <a:endParaRPr lang="en-PH" sz="4000" dirty="0"/>
          </a:p>
          <a:p>
            <a:pPr marL="0" indent="0">
              <a:buNone/>
            </a:pP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$dob = $_POST[‘</a:t>
            </a:r>
            <a:r>
              <a:rPr lang="en-PH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PH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  <a:endParaRPr lang="en-PH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368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Day 1 Review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PHP</vt:lpstr>
      <vt:lpstr>Visual Studio Code</vt:lpstr>
      <vt:lpstr>Visual Studio Code</vt:lpstr>
      <vt:lpstr>Visual Studio Code</vt:lpstr>
      <vt:lpstr>Visual Studio Code</vt:lpstr>
      <vt:lpstr>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Bulalakaw</dc:creator>
  <cp:lastModifiedBy>Ricky Bulalakaw</cp:lastModifiedBy>
  <cp:revision>3</cp:revision>
  <dcterms:created xsi:type="dcterms:W3CDTF">2020-06-08T11:05:28Z</dcterms:created>
  <dcterms:modified xsi:type="dcterms:W3CDTF">2020-06-08T12:09:46Z</dcterms:modified>
</cp:coreProperties>
</file>