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2" r:id="rId6"/>
    <p:sldId id="285" r:id="rId7"/>
    <p:sldId id="281" r:id="rId8"/>
    <p:sldId id="279" r:id="rId9"/>
    <p:sldId id="276" r:id="rId10"/>
    <p:sldId id="277" r:id="rId11"/>
    <p:sldId id="278" r:id="rId12"/>
    <p:sldId id="280" r:id="rId13"/>
    <p:sldId id="288" r:id="rId14"/>
    <p:sldId id="289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 Bulalakaw" userId="42e76ecaa6abe586" providerId="LiveId" clId="{99CC70B6-B67A-4F68-804D-5B8E12EAAD26}"/>
    <pc:docChg chg="undo custSel addSld delSld modSld">
      <pc:chgData name="Ricky Bulalakaw" userId="42e76ecaa6abe586" providerId="LiveId" clId="{99CC70B6-B67A-4F68-804D-5B8E12EAAD26}" dt="2020-06-12T15:15:30.142" v="576" actId="47"/>
      <pc:docMkLst>
        <pc:docMk/>
      </pc:docMkLst>
      <pc:sldChg chg="modSp mod">
        <pc:chgData name="Ricky Bulalakaw" userId="42e76ecaa6abe586" providerId="LiveId" clId="{99CC70B6-B67A-4F68-804D-5B8E12EAAD26}" dt="2020-06-12T09:01:48.917" v="574" actId="6549"/>
        <pc:sldMkLst>
          <pc:docMk/>
          <pc:sldMk cId="2713495297" sldId="257"/>
        </pc:sldMkLst>
        <pc:spChg chg="mod">
          <ac:chgData name="Ricky Bulalakaw" userId="42e76ecaa6abe586" providerId="LiveId" clId="{99CC70B6-B67A-4F68-804D-5B8E12EAAD26}" dt="2020-06-12T09:01:48.917" v="574" actId="6549"/>
          <ac:spMkLst>
            <pc:docMk/>
            <pc:sldMk cId="2713495297" sldId="257"/>
            <ac:spMk id="3" creationId="{7F570A7D-AFC9-4E94-97CC-B95D9F77D668}"/>
          </ac:spMkLst>
        </pc:spChg>
      </pc:sldChg>
      <pc:sldChg chg="add">
        <pc:chgData name="Ricky Bulalakaw" userId="42e76ecaa6abe586" providerId="LiveId" clId="{99CC70B6-B67A-4F68-804D-5B8E12EAAD26}" dt="2020-06-12T07:59:41.689" v="0"/>
        <pc:sldMkLst>
          <pc:docMk/>
          <pc:sldMk cId="2131791368" sldId="276"/>
        </pc:sldMkLst>
      </pc:sldChg>
      <pc:sldChg chg="modSp add mod">
        <pc:chgData name="Ricky Bulalakaw" userId="42e76ecaa6abe586" providerId="LiveId" clId="{99CC70B6-B67A-4F68-804D-5B8E12EAAD26}" dt="2020-06-12T08:05:26.502" v="280" actId="2165"/>
        <pc:sldMkLst>
          <pc:docMk/>
          <pc:sldMk cId="3331796584" sldId="277"/>
        </pc:sldMkLst>
        <pc:graphicFrameChg chg="mod">
          <ac:chgData name="Ricky Bulalakaw" userId="42e76ecaa6abe586" providerId="LiveId" clId="{99CC70B6-B67A-4F68-804D-5B8E12EAAD26}" dt="2020-06-12T08:05:17.093" v="278" actId="798"/>
          <ac:graphicFrameMkLst>
            <pc:docMk/>
            <pc:sldMk cId="3331796584" sldId="277"/>
            <ac:graphicFrameMk id="6" creationId="{8DAA1B49-6410-409A-B535-4A77CCA2D3B9}"/>
          </ac:graphicFrameMkLst>
        </pc:graphicFrameChg>
        <pc:graphicFrameChg chg="mod modGraphic">
          <ac:chgData name="Ricky Bulalakaw" userId="42e76ecaa6abe586" providerId="LiveId" clId="{99CC70B6-B67A-4F68-804D-5B8E12EAAD26}" dt="2020-06-12T08:05:26.502" v="280" actId="2165"/>
          <ac:graphicFrameMkLst>
            <pc:docMk/>
            <pc:sldMk cId="3331796584" sldId="277"/>
            <ac:graphicFrameMk id="8" creationId="{9CCCCF58-DDE5-4280-96D8-CA83A3B2342F}"/>
          </ac:graphicFrameMkLst>
        </pc:graphicFrameChg>
      </pc:sldChg>
      <pc:sldChg chg="add">
        <pc:chgData name="Ricky Bulalakaw" userId="42e76ecaa6abe586" providerId="LiveId" clId="{99CC70B6-B67A-4F68-804D-5B8E12EAAD26}" dt="2020-06-12T07:59:41.689" v="0"/>
        <pc:sldMkLst>
          <pc:docMk/>
          <pc:sldMk cId="2912977298" sldId="278"/>
        </pc:sldMkLst>
      </pc:sldChg>
      <pc:sldChg chg="modSp new mod">
        <pc:chgData name="Ricky Bulalakaw" userId="42e76ecaa6abe586" providerId="LiveId" clId="{99CC70B6-B67A-4F68-804D-5B8E12EAAD26}" dt="2020-06-12T07:59:53.761" v="13" actId="20577"/>
        <pc:sldMkLst>
          <pc:docMk/>
          <pc:sldMk cId="1326218663" sldId="279"/>
        </pc:sldMkLst>
        <pc:spChg chg="mod">
          <ac:chgData name="Ricky Bulalakaw" userId="42e76ecaa6abe586" providerId="LiveId" clId="{99CC70B6-B67A-4F68-804D-5B8E12EAAD26}" dt="2020-06-12T07:59:53.761" v="13" actId="20577"/>
          <ac:spMkLst>
            <pc:docMk/>
            <pc:sldMk cId="1326218663" sldId="279"/>
            <ac:spMk id="2" creationId="{47A05030-3E5A-450B-8C97-0F00AB0FC28D}"/>
          </ac:spMkLst>
        </pc:spChg>
      </pc:sldChg>
      <pc:sldChg chg="addSp delSp modSp new mod modClrScheme chgLayout">
        <pc:chgData name="Ricky Bulalakaw" userId="42e76ecaa6abe586" providerId="LiveId" clId="{99CC70B6-B67A-4F68-804D-5B8E12EAAD26}" dt="2020-06-12T08:05:02.270" v="276" actId="20577"/>
        <pc:sldMkLst>
          <pc:docMk/>
          <pc:sldMk cId="377268156" sldId="280"/>
        </pc:sldMkLst>
        <pc:spChg chg="del mod ord">
          <ac:chgData name="Ricky Bulalakaw" userId="42e76ecaa6abe586" providerId="LiveId" clId="{99CC70B6-B67A-4F68-804D-5B8E12EAAD26}" dt="2020-06-12T08:03:54.632" v="15" actId="700"/>
          <ac:spMkLst>
            <pc:docMk/>
            <pc:sldMk cId="377268156" sldId="280"/>
            <ac:spMk id="2" creationId="{EDB9630D-04DA-48D4-9459-7597C57A6268}"/>
          </ac:spMkLst>
        </pc:spChg>
        <pc:spChg chg="del mod ord">
          <ac:chgData name="Ricky Bulalakaw" userId="42e76ecaa6abe586" providerId="LiveId" clId="{99CC70B6-B67A-4F68-804D-5B8E12EAAD26}" dt="2020-06-12T08:03:54.632" v="15" actId="700"/>
          <ac:spMkLst>
            <pc:docMk/>
            <pc:sldMk cId="377268156" sldId="280"/>
            <ac:spMk id="3" creationId="{A60C448E-6085-454C-9B2E-C0ED3E300154}"/>
          </ac:spMkLst>
        </pc:spChg>
        <pc:spChg chg="del">
          <ac:chgData name="Ricky Bulalakaw" userId="42e76ecaa6abe586" providerId="LiveId" clId="{99CC70B6-B67A-4F68-804D-5B8E12EAAD26}" dt="2020-06-12T08:03:54.632" v="15" actId="700"/>
          <ac:spMkLst>
            <pc:docMk/>
            <pc:sldMk cId="377268156" sldId="280"/>
            <ac:spMk id="4" creationId="{BED11005-6707-4D58-95D6-2E25DDB4A3AD}"/>
          </ac:spMkLst>
        </pc:spChg>
        <pc:spChg chg="add del mod ord">
          <ac:chgData name="Ricky Bulalakaw" userId="42e76ecaa6abe586" providerId="LiveId" clId="{99CC70B6-B67A-4F68-804D-5B8E12EAAD26}" dt="2020-06-12T08:03:57.120" v="16" actId="700"/>
          <ac:spMkLst>
            <pc:docMk/>
            <pc:sldMk cId="377268156" sldId="280"/>
            <ac:spMk id="5" creationId="{4B73F453-AF43-4A5E-991B-AAD0F9F9CB95}"/>
          </ac:spMkLst>
        </pc:spChg>
        <pc:spChg chg="add del mod ord">
          <ac:chgData name="Ricky Bulalakaw" userId="42e76ecaa6abe586" providerId="LiveId" clId="{99CC70B6-B67A-4F68-804D-5B8E12EAAD26}" dt="2020-06-12T08:03:57.120" v="16" actId="700"/>
          <ac:spMkLst>
            <pc:docMk/>
            <pc:sldMk cId="377268156" sldId="280"/>
            <ac:spMk id="6" creationId="{F8D313B1-620D-4973-8342-3165B04455C1}"/>
          </ac:spMkLst>
        </pc:spChg>
        <pc:spChg chg="add mod ord">
          <ac:chgData name="Ricky Bulalakaw" userId="42e76ecaa6abe586" providerId="LiveId" clId="{99CC70B6-B67A-4F68-804D-5B8E12EAAD26}" dt="2020-06-12T08:03:57.120" v="16" actId="700"/>
          <ac:spMkLst>
            <pc:docMk/>
            <pc:sldMk cId="377268156" sldId="280"/>
            <ac:spMk id="7" creationId="{74380B5F-C299-4AEF-8A3A-DDB77E44932C}"/>
          </ac:spMkLst>
        </pc:spChg>
        <pc:spChg chg="add mod ord">
          <ac:chgData name="Ricky Bulalakaw" userId="42e76ecaa6abe586" providerId="LiveId" clId="{99CC70B6-B67A-4F68-804D-5B8E12EAAD26}" dt="2020-06-12T08:05:02.270" v="276" actId="20577"/>
          <ac:spMkLst>
            <pc:docMk/>
            <pc:sldMk cId="377268156" sldId="280"/>
            <ac:spMk id="8" creationId="{32E866F2-588B-40CC-A716-78769EF87A78}"/>
          </ac:spMkLst>
        </pc:spChg>
      </pc:sldChg>
      <pc:sldChg chg="addSp delSp modSp new mod modClrScheme chgLayout">
        <pc:chgData name="Ricky Bulalakaw" userId="42e76ecaa6abe586" providerId="LiveId" clId="{99CC70B6-B67A-4F68-804D-5B8E12EAAD26}" dt="2020-06-12T08:10:58.850" v="493"/>
        <pc:sldMkLst>
          <pc:docMk/>
          <pc:sldMk cId="2300560649" sldId="281"/>
        </pc:sldMkLst>
        <pc:spChg chg="del mod ord">
          <ac:chgData name="Ricky Bulalakaw" userId="42e76ecaa6abe586" providerId="LiveId" clId="{99CC70B6-B67A-4F68-804D-5B8E12EAAD26}" dt="2020-06-12T08:06:18.595" v="282" actId="700"/>
          <ac:spMkLst>
            <pc:docMk/>
            <pc:sldMk cId="2300560649" sldId="281"/>
            <ac:spMk id="2" creationId="{A219756A-E097-44AF-8C1C-963924F01EA5}"/>
          </ac:spMkLst>
        </pc:spChg>
        <pc:spChg chg="del mod ord">
          <ac:chgData name="Ricky Bulalakaw" userId="42e76ecaa6abe586" providerId="LiveId" clId="{99CC70B6-B67A-4F68-804D-5B8E12EAAD26}" dt="2020-06-12T08:06:18.595" v="282" actId="700"/>
          <ac:spMkLst>
            <pc:docMk/>
            <pc:sldMk cId="2300560649" sldId="281"/>
            <ac:spMk id="3" creationId="{38373A29-CF79-4414-B331-71B97FEA33C4}"/>
          </ac:spMkLst>
        </pc:spChg>
        <pc:spChg chg="add mod ord">
          <ac:chgData name="Ricky Bulalakaw" userId="42e76ecaa6abe586" providerId="LiveId" clId="{99CC70B6-B67A-4F68-804D-5B8E12EAAD26}" dt="2020-06-12T08:09:29.903" v="473" actId="20577"/>
          <ac:spMkLst>
            <pc:docMk/>
            <pc:sldMk cId="2300560649" sldId="281"/>
            <ac:spMk id="4" creationId="{C9358C79-A910-4B57-BF97-66E92C6952FF}"/>
          </ac:spMkLst>
        </pc:spChg>
        <pc:spChg chg="add mod ord">
          <ac:chgData name="Ricky Bulalakaw" userId="42e76ecaa6abe586" providerId="LiveId" clId="{99CC70B6-B67A-4F68-804D-5B8E12EAAD26}" dt="2020-06-12T08:09:41.893" v="491" actId="27636"/>
          <ac:spMkLst>
            <pc:docMk/>
            <pc:sldMk cId="2300560649" sldId="281"/>
            <ac:spMk id="5" creationId="{789E16EF-5E57-4462-B3E6-073FC2A7C9E3}"/>
          </ac:spMkLst>
        </pc:spChg>
        <pc:spChg chg="add mod ord">
          <ac:chgData name="Ricky Bulalakaw" userId="42e76ecaa6abe586" providerId="LiveId" clId="{99CC70B6-B67A-4F68-804D-5B8E12EAAD26}" dt="2020-06-12T08:10:58.850" v="493"/>
          <ac:spMkLst>
            <pc:docMk/>
            <pc:sldMk cId="2300560649" sldId="281"/>
            <ac:spMk id="6" creationId="{1C7213B1-E931-406C-A269-5F52915657CF}"/>
          </ac:spMkLst>
        </pc:spChg>
        <pc:spChg chg="add del mod">
          <ac:chgData name="Ricky Bulalakaw" userId="42e76ecaa6abe586" providerId="LiveId" clId="{99CC70B6-B67A-4F68-804D-5B8E12EAAD26}" dt="2020-06-12T08:08:02.753" v="364" actId="478"/>
          <ac:spMkLst>
            <pc:docMk/>
            <pc:sldMk cId="2300560649" sldId="281"/>
            <ac:spMk id="7" creationId="{4838BB89-AB37-4922-AEB6-7F7A9F57F4CD}"/>
          </ac:spMkLst>
        </pc:spChg>
      </pc:sldChg>
      <pc:sldChg chg="new del">
        <pc:chgData name="Ricky Bulalakaw" userId="42e76ecaa6abe586" providerId="LiveId" clId="{99CC70B6-B67A-4F68-804D-5B8E12EAAD26}" dt="2020-06-12T15:15:30.142" v="576" actId="47"/>
        <pc:sldMkLst>
          <pc:docMk/>
          <pc:sldMk cId="4147711713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9C3-3A56-4BFA-8859-38B14BCA1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01B79-76A1-4337-91E2-DA27B82D4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F27B-06B7-41A0-B963-C38B9F83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88A-2142-4A29-A5EC-AD41A700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1E53-F3D6-4C52-BD06-66166C9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715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6CAF-8CA2-468D-9A50-5A549D27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29750-ADF7-45B4-92D1-36EC3D5F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B2AF-CF8B-4C53-8D1B-D5DAF05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3333-432A-4AF6-9482-DB64B6F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AEAC-AA37-4BB7-A7DD-03AE4791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44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184FA-0B61-4C58-8C65-9DE309BF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1CCCE-65F1-4FC3-ACAC-853A0944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1BF1-AF8C-4A13-BC12-FE2D928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8D15-3E28-4793-B851-0FD013A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D6FF-4D4D-429F-9814-6EFD445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9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A78D-1722-4C88-BE29-E8E5DBF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230B-433A-456C-B337-BA76A35B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1744-FC73-4C07-A2E1-8B98C786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29DD-D38C-423B-A005-641F431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0715-2ED7-4235-83FE-2967F1D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78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8366-81D0-4566-8269-DF4DA80C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790BF-56D6-4F91-AA22-A6F4F8A7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F61-4A01-4838-B97A-4E82DD17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F203-AC56-4EE3-9E5E-B0104230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3A80-AEFA-4B97-B761-3BC834E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3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0B3E-EA29-41A9-908C-DA17B77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7F73-A813-40C2-9E59-8C20ACF2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41177-0EBC-4BD5-85A6-9B85F5DA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C14A-E3E9-4142-B582-163D7DBD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02B2-2085-4FA3-ACCC-4286FA4B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4671-8718-457F-89E0-F25B122F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37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9CD7-A3B9-47EB-A508-ABEA477A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0CFC-1EDB-4FDB-9B6F-1C2A2EAA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1CD1-7E6F-41E7-88BC-5B1980B5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D4261-D1C2-4812-A27C-BD3E5B9E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5C4A-ECE3-48C3-BBB9-ACF5B53A8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20646-70D9-4E8D-A920-EFB24605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9F45D-7367-45D1-A264-88BB101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AAB83-EEE2-40C9-AB18-7D544C18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1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2936-9E7C-4AF1-9521-7B724533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9F2F-EE9F-41C0-9483-13F02BC9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9A0C-D925-4D25-90B2-19DE21DD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4659-E339-4C12-9AE5-8222933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591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CC52F-4057-4DB3-9386-E04C5889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BB0EB-B517-453B-97F1-B167A8D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2945-84EB-47C1-93AC-52943F47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58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FBA-9B14-49C5-A7B3-A06A938C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7F23-6A44-4D73-9828-34E21571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7F692-DC14-49DF-AD4F-5E1D4A70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39BE-3AF7-4BA1-B12F-42E6B9E1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84D02-8FAC-4CFD-B31C-5C603D8E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E18AF-243B-44E3-A31F-4E7CD398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5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E7DC-88AD-40A9-AEBC-2ABB1957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DCA3-3EFC-4349-B006-0EE28E3D8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9DF9-DF80-4374-B77F-30B4AC14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7853-9497-4C1C-A3EB-66467DC3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730D-02A2-4335-8095-F52D609C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96220-105D-4A9F-8D3D-9F0801AC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28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84BE5-A44B-4CC8-90D8-6B342A01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A2133-5466-4AD9-9ABC-53E8534B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F510-6FFD-4ADB-87EF-16AF986C6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BAAA-E05A-4DAE-8D4B-C0D9706515CA}" type="datetimeFigureOut">
              <a:rPr lang="en-PH" smtClean="0"/>
              <a:t>14/06/2020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CDBC-074B-4461-8E31-6D820CCB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7B9D-A9D2-43B8-9438-5FF676CB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3F55-6FF8-4CB4-B72B-3BF49E8D8B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04E4-2911-4110-BCEE-528130F5E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Procedural PHP (Day 3.1)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5BBC-93B5-4348-A854-C0A154C51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03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440C-03C3-4420-B2B0-89EE53A3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Power Plants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AA1B49-6410-409A-B535-4A77CCA2D3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082298"/>
              </p:ext>
            </p:extLst>
          </p:nvPr>
        </p:nvGraphicFramePr>
        <p:xfrm>
          <a:off x="838200" y="1825625"/>
          <a:ext cx="5181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53">
                  <a:extLst>
                    <a:ext uri="{9D8B030D-6E8A-4147-A177-3AD203B41FA5}">
                      <a16:colId xmlns:a16="http://schemas.microsoft.com/office/drawing/2014/main" val="1577403951"/>
                    </a:ext>
                  </a:extLst>
                </a:gridCol>
                <a:gridCol w="1371847">
                  <a:extLst>
                    <a:ext uri="{9D8B030D-6E8A-4147-A177-3AD203B41FA5}">
                      <a16:colId xmlns:a16="http://schemas.microsoft.com/office/drawing/2014/main" val="103287658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3077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Energy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263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PH" dirty="0"/>
                        <a:t>Luzon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9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PH">
                          <a:effectLst/>
                        </a:rPr>
                        <a:t>Bubunawan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PH" dirty="0">
                          <a:effectLst/>
                        </a:rPr>
                        <a:t>7.00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Hydro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0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PH">
                          <a:effectLst/>
                        </a:rPr>
                        <a:t>Buhi-Barit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PH"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PH" dirty="0" err="1">
                          <a:effectLst/>
                        </a:rPr>
                        <a:t>Sual</a:t>
                      </a:r>
                      <a:endParaRPr lang="en-PH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PH" dirty="0">
                          <a:effectLst/>
                        </a:rPr>
                        <a:t>1295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7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PH" dirty="0" err="1">
                          <a:effectLst/>
                        </a:rPr>
                        <a:t>Cabulig</a:t>
                      </a:r>
                      <a:r>
                        <a:rPr lang="en-PH" dirty="0">
                          <a:effectLst/>
                        </a:rPr>
                        <a:t> HEP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PH">
                          <a:effectLst/>
                        </a:rPr>
                        <a:t>9.20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Hydro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2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PH">
                          <a:effectLst/>
                        </a:rPr>
                        <a:t>Calaca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PH" dirty="0">
                          <a:effectLst/>
                        </a:rPr>
                        <a:t>600.00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0726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PH" dirty="0"/>
                        <a:t>Visayas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9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Cebu 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8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Cebu Private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8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Guimaras</a:t>
                      </a:r>
                      <a:r>
                        <a:rPr lang="en-PH" dirty="0"/>
                        <a:t>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OIl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6531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CCCF58-DDE5-4280-96D8-CA83A3B234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97814"/>
              </p:ext>
            </p:extLst>
          </p:nvPr>
        </p:nvGraphicFramePr>
        <p:xfrm>
          <a:off x="6172200" y="1825625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21029503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0216956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4799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Energy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87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PH" dirty="0"/>
                        <a:t>Mindanao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PB 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3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Agus</a:t>
                      </a:r>
                      <a:r>
                        <a:rPr lang="en-PH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Hydro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Solar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Solar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Mt. Apo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Geothermal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46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79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AC6FE-75E8-4846-8988-FEE931E8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Generate SQL statements to produce these tables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E80480-EF89-4A71-AB43-353E64590E1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192792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9674977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8332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Island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7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Luzon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__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Visayas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__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4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Mindanao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__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6981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5D144F-9DA6-4585-B9C4-C301F5B648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49709125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357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Type of Energy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Fossil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__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Renewable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__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3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7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380B5F-C299-4AEF-8A3A-DDB77E44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E866F2-588B-40CC-A716-78769EF8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To test validity of your SQL statement, copy and paste them into </a:t>
            </a:r>
            <a:r>
              <a:rPr lang="en-PH" sz="3600" dirty="0" err="1"/>
              <a:t>PHPMyAdmin</a:t>
            </a:r>
            <a:r>
              <a:rPr lang="en-PH" sz="3600" dirty="0"/>
              <a:t> SQL tab. Make sure to practice proper MySQL syntax. </a:t>
            </a:r>
          </a:p>
          <a:p>
            <a:r>
              <a:rPr lang="en-PH" sz="3600" dirty="0"/>
              <a:t>Check the created tables if they rendered the correct results. </a:t>
            </a:r>
          </a:p>
        </p:txBody>
      </p:sp>
    </p:spTree>
    <p:extLst>
      <p:ext uri="{BB962C8B-B14F-4D97-AF65-F5344CB8AC3E}">
        <p14:creationId xmlns:p14="http://schemas.microsoft.com/office/powerpoint/2010/main" val="37726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28235-A3EA-4C43-86B3-D9EAA784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Accessing the database from PHP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52FD-511A-45DC-A64D-59D868511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96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735709-C826-44F9-908D-7DB218E3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E034A-920D-4CC6-B80C-424F7538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database connection</a:t>
            </a:r>
          </a:p>
          <a:p>
            <a:r>
              <a:rPr lang="en-PH" dirty="0"/>
              <a:t>Add the database functionality in the form function of the website </a:t>
            </a:r>
          </a:p>
          <a:p>
            <a:r>
              <a:rPr lang="en-PH" dirty="0"/>
              <a:t>Display data from the database </a:t>
            </a:r>
          </a:p>
          <a:p>
            <a:r>
              <a:rPr lang="en-PH" dirty="0"/>
              <a:t>Modify data in the database </a:t>
            </a:r>
          </a:p>
          <a:p>
            <a:r>
              <a:rPr lang="en-PH" dirty="0"/>
              <a:t>Delete data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240491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FBA87-375B-4BED-B71E-5C6410D0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Exercise on Accessing MySQL data in PHP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2E6E8-80E1-4856-8EF4-A3DB5576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47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F24B9-706B-47B3-9A38-829AC53D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Exercise on Accessing MySQL data in PHP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AFEAD-4ACD-4A8E-BF5C-FB08BBA1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In one PHP file, write the code that would: </a:t>
            </a:r>
          </a:p>
          <a:p>
            <a:r>
              <a:rPr lang="en-PH" dirty="0"/>
              <a:t>Display the table of power plants as default view.</a:t>
            </a:r>
          </a:p>
          <a:p>
            <a:r>
              <a:rPr lang="en-PH" dirty="0"/>
              <a:t>Display data based on GET values as follows:</a:t>
            </a:r>
          </a:p>
          <a:p>
            <a:pPr lvl="1"/>
            <a:r>
              <a:rPr lang="en-PH" dirty="0"/>
              <a:t>If GET value is a type of energy source, display data of profile of energy source and list of power plants with that energy type</a:t>
            </a:r>
          </a:p>
          <a:p>
            <a:pPr lvl="1"/>
            <a:r>
              <a:rPr lang="en-PH" dirty="0"/>
              <a:t>If GET value is an island group, display list of power plants with capacity and energy source</a:t>
            </a:r>
          </a:p>
          <a:p>
            <a:pPr lvl="1"/>
            <a:r>
              <a:rPr lang="en-PH" dirty="0"/>
              <a:t>If GET value is power plant, display the capacity, island group and energy source of that power plant</a:t>
            </a:r>
          </a:p>
          <a:p>
            <a:r>
              <a:rPr lang="en-PH" dirty="0"/>
              <a:t>In the navigation bar, add the required links to display the GET values (based on Renewable-Fossil, Clean-Traditional, and Island Group).</a:t>
            </a:r>
          </a:p>
        </p:txBody>
      </p:sp>
    </p:spTree>
    <p:extLst>
      <p:ext uri="{BB962C8B-B14F-4D97-AF65-F5344CB8AC3E}">
        <p14:creationId xmlns:p14="http://schemas.microsoft.com/office/powerpoint/2010/main" val="361289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8EAF-A632-4212-AA59-7B28B052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0A7D-AFC9-4E94-97CC-B95D9F77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Source Code Management (Git, </a:t>
            </a:r>
            <a:r>
              <a:rPr lang="en-PH" dirty="0" err="1"/>
              <a:t>Github</a:t>
            </a:r>
            <a:r>
              <a:rPr lang="en-PH" dirty="0"/>
              <a:t>)</a:t>
            </a:r>
          </a:p>
          <a:p>
            <a:r>
              <a:rPr lang="en-PH" dirty="0"/>
              <a:t>Database using MySQL</a:t>
            </a:r>
          </a:p>
          <a:p>
            <a:r>
              <a:rPr lang="en-PH" dirty="0"/>
              <a:t>Database Access from PHP </a:t>
            </a:r>
          </a:p>
          <a:p>
            <a:r>
              <a:rPr lang="en-PH" dirty="0"/>
              <a:t>Uploading Files </a:t>
            </a:r>
          </a:p>
        </p:txBody>
      </p:sp>
    </p:spTree>
    <p:extLst>
      <p:ext uri="{BB962C8B-B14F-4D97-AF65-F5344CB8AC3E}">
        <p14:creationId xmlns:p14="http://schemas.microsoft.com/office/powerpoint/2010/main" val="271349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7CD-2F39-4BAB-B3BF-B0644E52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Managing Source Code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2BB5-4B00-4AB9-A236-EC528E7A3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61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2A22-C7E9-4EE8-BC67-ACA23267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Git and </a:t>
            </a:r>
            <a:r>
              <a:rPr lang="en-PH" dirty="0" err="1"/>
              <a:t>Github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E9262-8C67-4EFC-9628-F158F56FA7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Git</a:t>
            </a:r>
          </a:p>
          <a:p>
            <a:r>
              <a:rPr lang="en-PH" dirty="0"/>
              <a:t>Version control software</a:t>
            </a:r>
          </a:p>
          <a:p>
            <a:r>
              <a:rPr lang="en-PH" dirty="0"/>
              <a:t>Tracks changes to source code </a:t>
            </a:r>
          </a:p>
          <a:p>
            <a:r>
              <a:rPr lang="en-PH" dirty="0"/>
              <a:t>Allows branching and cloning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3074C-E313-4D4A-B1FC-31E5B427B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 err="1"/>
              <a:t>Github</a:t>
            </a:r>
            <a:endParaRPr lang="en-PH" b="1" dirty="0"/>
          </a:p>
          <a:p>
            <a:r>
              <a:rPr lang="en-PH" dirty="0"/>
              <a:t>Web-based host of Git-based software repositories</a:t>
            </a:r>
          </a:p>
          <a:p>
            <a:r>
              <a:rPr lang="en-PH" dirty="0"/>
              <a:t>Allows team-based, collaborative IS project development </a:t>
            </a:r>
          </a:p>
        </p:txBody>
      </p:sp>
    </p:spTree>
    <p:extLst>
      <p:ext uri="{BB962C8B-B14F-4D97-AF65-F5344CB8AC3E}">
        <p14:creationId xmlns:p14="http://schemas.microsoft.com/office/powerpoint/2010/main" val="22284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758E-E8DC-4BF5-A921-94BAF962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Managing source code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3605-7111-47B5-861B-A989F0E2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Install Git</a:t>
            </a:r>
          </a:p>
          <a:p>
            <a:r>
              <a:rPr lang="en-PH" dirty="0"/>
              <a:t>Configure VS Code to use Git Bash</a:t>
            </a:r>
          </a:p>
          <a:p>
            <a:r>
              <a:rPr lang="en-PH" dirty="0"/>
              <a:t>Add source code </a:t>
            </a:r>
          </a:p>
          <a:p>
            <a:r>
              <a:rPr lang="en-PH" dirty="0"/>
              <a:t>Add to commit</a:t>
            </a:r>
          </a:p>
          <a:p>
            <a:r>
              <a:rPr lang="en-PH" dirty="0"/>
              <a:t>Remove a file from repository</a:t>
            </a:r>
          </a:p>
          <a:p>
            <a:r>
              <a:rPr lang="en-PH" dirty="0"/>
              <a:t>Create .</a:t>
            </a:r>
            <a:r>
              <a:rPr lang="en-PH" dirty="0" err="1"/>
              <a:t>gitignore</a:t>
            </a:r>
            <a:r>
              <a:rPr lang="en-PH" dirty="0"/>
              <a:t> file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F1DBE-817C-4A90-BECC-ADBAD41C0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dirty="0"/>
              <a:t>Create </a:t>
            </a:r>
            <a:r>
              <a:rPr lang="en-PH" dirty="0" err="1"/>
              <a:t>Github</a:t>
            </a:r>
            <a:r>
              <a:rPr lang="en-PH" dirty="0"/>
              <a:t> Account</a:t>
            </a:r>
          </a:p>
          <a:p>
            <a:r>
              <a:rPr lang="en-PH" dirty="0"/>
              <a:t>Create online repository</a:t>
            </a:r>
          </a:p>
          <a:p>
            <a:r>
              <a:rPr lang="en-PH" dirty="0"/>
              <a:t>Add repository to computer</a:t>
            </a:r>
          </a:p>
          <a:p>
            <a:r>
              <a:rPr lang="en-PH" dirty="0"/>
              <a:t>Push repository to </a:t>
            </a:r>
            <a:r>
              <a:rPr lang="en-PH" dirty="0" err="1"/>
              <a:t>Github</a:t>
            </a:r>
            <a:endParaRPr lang="en-PH" dirty="0"/>
          </a:p>
          <a:p>
            <a:r>
              <a:rPr lang="en-PH" dirty="0"/>
              <a:t>Create README.md file </a:t>
            </a:r>
          </a:p>
          <a:p>
            <a:r>
              <a:rPr lang="en-PH" dirty="0"/>
              <a:t>Re-push new files to </a:t>
            </a:r>
            <a:r>
              <a:rPr lang="en-PH" dirty="0" err="1"/>
              <a:t>Github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803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443C-74A2-4282-8AFB-1B029B4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Database using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4495-051A-4F44-9C7C-4C3CA7948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58C79-A910-4B57-BF97-66E92C69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MySQL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E16EF-5E57-4462-B3E6-073FC2A7C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b="1" dirty="0"/>
              <a:t>Database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Use </a:t>
            </a:r>
          </a:p>
          <a:p>
            <a:pPr marL="0" indent="0">
              <a:buNone/>
            </a:pPr>
            <a:r>
              <a:rPr lang="en-US" b="1" dirty="0"/>
              <a:t>Table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Describe</a:t>
            </a:r>
          </a:p>
          <a:p>
            <a:endParaRPr lang="en-P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213B1-E931-406C-A269-5F5291565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b="1" dirty="0"/>
              <a:t>Record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 </a:t>
            </a:r>
          </a:p>
          <a:p>
            <a:pPr marL="0" indent="0">
              <a:buNone/>
            </a:pPr>
            <a:r>
              <a:rPr lang="en-PH" b="1" dirty="0"/>
              <a:t>Other</a:t>
            </a:r>
          </a:p>
          <a:p>
            <a:r>
              <a:rPr lang="en-PH" dirty="0"/>
              <a:t>Join</a:t>
            </a:r>
          </a:p>
          <a:p>
            <a:r>
              <a:rPr lang="en-PH" dirty="0"/>
              <a:t>Create View</a:t>
            </a:r>
          </a:p>
        </p:txBody>
      </p:sp>
    </p:spTree>
    <p:extLst>
      <p:ext uri="{BB962C8B-B14F-4D97-AF65-F5344CB8AC3E}">
        <p14:creationId xmlns:p14="http://schemas.microsoft.com/office/powerpoint/2010/main" val="230056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5030-3E5A-450B-8C97-0F00AB0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SQL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0A586-9445-4F76-AAA1-52A945D1A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621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DCF9-6507-49B4-993F-9850FA05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Write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A841-0682-4276-BDF8-473FEABB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/>
              <a:t>Create a table of power plant types (based on table in exercise in Day 1)</a:t>
            </a:r>
          </a:p>
          <a:p>
            <a:pPr lvl="0"/>
            <a:r>
              <a:rPr lang="en-PH" dirty="0"/>
              <a:t>Create a table of existing power plants in Luzon, Visayas and Mindanao </a:t>
            </a:r>
          </a:p>
          <a:p>
            <a:pPr lvl="0"/>
            <a:r>
              <a:rPr lang="en-PH" dirty="0"/>
              <a:t>Write SQL statement that shows the capacity of power plants per island group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17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492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Procedural PHP (Day 3.1)</vt:lpstr>
      <vt:lpstr>Coverage</vt:lpstr>
      <vt:lpstr>Managing Source Code with Git</vt:lpstr>
      <vt:lpstr>What is Git and Github</vt:lpstr>
      <vt:lpstr>Managing source code with Git</vt:lpstr>
      <vt:lpstr>Database using MySQL</vt:lpstr>
      <vt:lpstr>Common MySQL commands</vt:lpstr>
      <vt:lpstr>SQL Exercise</vt:lpstr>
      <vt:lpstr>Write SQL Statements</vt:lpstr>
      <vt:lpstr>Power Plants </vt:lpstr>
      <vt:lpstr>Generate SQL statements to produce these tables</vt:lpstr>
      <vt:lpstr>PowerPoint Presentation</vt:lpstr>
      <vt:lpstr>Accessing the database from PHP</vt:lpstr>
      <vt:lpstr>PowerPoint Presentation</vt:lpstr>
      <vt:lpstr>Exercise on Accessing MySQL data in PHP </vt:lpstr>
      <vt:lpstr>Exercise on Accessing MySQL data in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PHP (Day 3.1)</dc:title>
  <dc:creator>Ricky Bulalakaw</dc:creator>
  <cp:lastModifiedBy>Ricky Bulalakaw</cp:lastModifiedBy>
  <cp:revision>13</cp:revision>
  <dcterms:created xsi:type="dcterms:W3CDTF">2020-06-12T07:51:07Z</dcterms:created>
  <dcterms:modified xsi:type="dcterms:W3CDTF">2020-06-14T14:09:05Z</dcterms:modified>
</cp:coreProperties>
</file>