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2" r:id="rId4"/>
    <p:sldId id="283" r:id="rId5"/>
    <p:sldId id="284" r:id="rId6"/>
    <p:sldId id="260" r:id="rId7"/>
    <p:sldId id="262" r:id="rId8"/>
    <p:sldId id="257" r:id="rId9"/>
    <p:sldId id="258" r:id="rId10"/>
    <p:sldId id="263" r:id="rId11"/>
    <p:sldId id="264" r:id="rId12"/>
    <p:sldId id="265" r:id="rId13"/>
    <p:sldId id="267" r:id="rId14"/>
    <p:sldId id="269" r:id="rId15"/>
    <p:sldId id="271" r:id="rId16"/>
    <p:sldId id="270" r:id="rId17"/>
    <p:sldId id="268" r:id="rId18"/>
    <p:sldId id="272" r:id="rId19"/>
    <p:sldId id="275" r:id="rId20"/>
    <p:sldId id="274" r:id="rId21"/>
    <p:sldId id="279" r:id="rId22"/>
    <p:sldId id="281" r:id="rId23"/>
    <p:sldId id="280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4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y Bulalakaw" userId="42e76ecaa6abe586" providerId="LiveId" clId="{D9FC2385-9FD3-42D0-9549-FC9096062C27}"/>
    <pc:docChg chg="undo custSel addSld delSld modSld sldOrd">
      <pc:chgData name="Ricky Bulalakaw" userId="42e76ecaa6abe586" providerId="LiveId" clId="{D9FC2385-9FD3-42D0-9549-FC9096062C27}" dt="2020-06-12T07:59:36.220" v="5742" actId="2696"/>
      <pc:docMkLst>
        <pc:docMk/>
      </pc:docMkLst>
      <pc:sldChg chg="modSp mod">
        <pc:chgData name="Ricky Bulalakaw" userId="42e76ecaa6abe586" providerId="LiveId" clId="{D9FC2385-9FD3-42D0-9549-FC9096062C27}" dt="2020-06-05T16:27:12.658" v="2448" actId="20577"/>
        <pc:sldMkLst>
          <pc:docMk/>
          <pc:sldMk cId="2773007498" sldId="258"/>
        </pc:sldMkLst>
        <pc:spChg chg="mod">
          <ac:chgData name="Ricky Bulalakaw" userId="42e76ecaa6abe586" providerId="LiveId" clId="{D9FC2385-9FD3-42D0-9549-FC9096062C27}" dt="2020-06-05T16:23:37.487" v="2339" actId="6549"/>
          <ac:spMkLst>
            <pc:docMk/>
            <pc:sldMk cId="2773007498" sldId="258"/>
            <ac:spMk id="3" creationId="{62AEAEF4-028C-453C-B32B-FED9B9BF92BF}"/>
          </ac:spMkLst>
        </pc:spChg>
        <pc:spChg chg="mod">
          <ac:chgData name="Ricky Bulalakaw" userId="42e76ecaa6abe586" providerId="LiveId" clId="{D9FC2385-9FD3-42D0-9549-FC9096062C27}" dt="2020-06-05T16:27:12.658" v="2448" actId="20577"/>
          <ac:spMkLst>
            <pc:docMk/>
            <pc:sldMk cId="2773007498" sldId="258"/>
            <ac:spMk id="4" creationId="{EADDAE2A-891C-4690-A8AA-C9956CC50EA5}"/>
          </ac:spMkLst>
        </pc:spChg>
      </pc:sldChg>
      <pc:sldChg chg="addSp delSp modSp new mod modClrScheme chgLayout">
        <pc:chgData name="Ricky Bulalakaw" userId="42e76ecaa6abe586" providerId="LiveId" clId="{D9FC2385-9FD3-42D0-9549-FC9096062C27}" dt="2020-06-05T09:12:26.603" v="337" actId="20577"/>
        <pc:sldMkLst>
          <pc:docMk/>
          <pc:sldMk cId="2366823528" sldId="263"/>
        </pc:sldMkLst>
        <pc:spChg chg="del mod ord">
          <ac:chgData name="Ricky Bulalakaw" userId="42e76ecaa6abe586" providerId="LiveId" clId="{D9FC2385-9FD3-42D0-9549-FC9096062C27}" dt="2020-06-05T09:07:41.510" v="1" actId="700"/>
          <ac:spMkLst>
            <pc:docMk/>
            <pc:sldMk cId="2366823528" sldId="263"/>
            <ac:spMk id="2" creationId="{67046337-D4BB-4421-9D7F-A059960BFE8E}"/>
          </ac:spMkLst>
        </pc:spChg>
        <pc:spChg chg="del mod ord">
          <ac:chgData name="Ricky Bulalakaw" userId="42e76ecaa6abe586" providerId="LiveId" clId="{D9FC2385-9FD3-42D0-9549-FC9096062C27}" dt="2020-06-05T09:07:41.510" v="1" actId="700"/>
          <ac:spMkLst>
            <pc:docMk/>
            <pc:sldMk cId="2366823528" sldId="263"/>
            <ac:spMk id="3" creationId="{C40B60D3-35AD-4355-99B1-E142431A7A8D}"/>
          </ac:spMkLst>
        </pc:spChg>
        <pc:spChg chg="del">
          <ac:chgData name="Ricky Bulalakaw" userId="42e76ecaa6abe586" providerId="LiveId" clId="{D9FC2385-9FD3-42D0-9549-FC9096062C27}" dt="2020-06-05T09:07:41.510" v="1" actId="700"/>
          <ac:spMkLst>
            <pc:docMk/>
            <pc:sldMk cId="2366823528" sldId="263"/>
            <ac:spMk id="4" creationId="{2AB2A492-C02B-4777-BDC0-9EEF41A60E34}"/>
          </ac:spMkLst>
        </pc:spChg>
        <pc:spChg chg="add mod ord">
          <ac:chgData name="Ricky Bulalakaw" userId="42e76ecaa6abe586" providerId="LiveId" clId="{D9FC2385-9FD3-42D0-9549-FC9096062C27}" dt="2020-06-05T09:07:45.757" v="13" actId="20577"/>
          <ac:spMkLst>
            <pc:docMk/>
            <pc:sldMk cId="2366823528" sldId="263"/>
            <ac:spMk id="5" creationId="{859E5C60-4EA4-434E-B640-CD27174A3E38}"/>
          </ac:spMkLst>
        </pc:spChg>
        <pc:spChg chg="add mod ord">
          <ac:chgData name="Ricky Bulalakaw" userId="42e76ecaa6abe586" providerId="LiveId" clId="{D9FC2385-9FD3-42D0-9549-FC9096062C27}" dt="2020-06-05T09:12:26.603" v="337" actId="20577"/>
          <ac:spMkLst>
            <pc:docMk/>
            <pc:sldMk cId="2366823528" sldId="263"/>
            <ac:spMk id="6" creationId="{B4E34EB9-5AFA-41AA-A34E-80F802BAA290}"/>
          </ac:spMkLst>
        </pc:spChg>
      </pc:sldChg>
      <pc:sldChg chg="modSp add mod">
        <pc:chgData name="Ricky Bulalakaw" userId="42e76ecaa6abe586" providerId="LiveId" clId="{D9FC2385-9FD3-42D0-9549-FC9096062C27}" dt="2020-06-05T09:18:33.901" v="799" actId="6549"/>
        <pc:sldMkLst>
          <pc:docMk/>
          <pc:sldMk cId="2047227212" sldId="264"/>
        </pc:sldMkLst>
        <pc:spChg chg="mod">
          <ac:chgData name="Ricky Bulalakaw" userId="42e76ecaa6abe586" providerId="LiveId" clId="{D9FC2385-9FD3-42D0-9549-FC9096062C27}" dt="2020-06-05T09:18:33.901" v="799" actId="6549"/>
          <ac:spMkLst>
            <pc:docMk/>
            <pc:sldMk cId="2047227212" sldId="264"/>
            <ac:spMk id="6" creationId="{B4E34EB9-5AFA-41AA-A34E-80F802BAA290}"/>
          </ac:spMkLst>
        </pc:spChg>
      </pc:sldChg>
      <pc:sldChg chg="modSp new mod">
        <pc:chgData name="Ricky Bulalakaw" userId="42e76ecaa6abe586" providerId="LiveId" clId="{D9FC2385-9FD3-42D0-9549-FC9096062C27}" dt="2020-06-05T09:46:47.358" v="1149" actId="6549"/>
        <pc:sldMkLst>
          <pc:docMk/>
          <pc:sldMk cId="1979676214" sldId="265"/>
        </pc:sldMkLst>
        <pc:spChg chg="mod">
          <ac:chgData name="Ricky Bulalakaw" userId="42e76ecaa6abe586" providerId="LiveId" clId="{D9FC2385-9FD3-42D0-9549-FC9096062C27}" dt="2020-06-05T09:36:46.886" v="811" actId="5793"/>
          <ac:spMkLst>
            <pc:docMk/>
            <pc:sldMk cId="1979676214" sldId="265"/>
            <ac:spMk id="2" creationId="{BCF2187A-5B1B-4723-AA2D-6A6CC41497ED}"/>
          </ac:spMkLst>
        </pc:spChg>
        <pc:spChg chg="mod">
          <ac:chgData name="Ricky Bulalakaw" userId="42e76ecaa6abe586" providerId="LiveId" clId="{D9FC2385-9FD3-42D0-9549-FC9096062C27}" dt="2020-06-05T09:46:47.358" v="1149" actId="6549"/>
          <ac:spMkLst>
            <pc:docMk/>
            <pc:sldMk cId="1979676214" sldId="265"/>
            <ac:spMk id="3" creationId="{2100E962-F96F-43DD-A97F-923C940D3E0D}"/>
          </ac:spMkLst>
        </pc:spChg>
      </pc:sldChg>
      <pc:sldChg chg="addSp delSp modSp new del mod modClrScheme chgLayout">
        <pc:chgData name="Ricky Bulalakaw" userId="42e76ecaa6abe586" providerId="LiveId" clId="{D9FC2385-9FD3-42D0-9549-FC9096062C27}" dt="2020-06-05T15:57:25.893" v="2107" actId="47"/>
        <pc:sldMkLst>
          <pc:docMk/>
          <pc:sldMk cId="4246871838" sldId="266"/>
        </pc:sldMkLst>
        <pc:spChg chg="mod ord">
          <ac:chgData name="Ricky Bulalakaw" userId="42e76ecaa6abe586" providerId="LiveId" clId="{D9FC2385-9FD3-42D0-9549-FC9096062C27}" dt="2020-06-05T09:48:54.744" v="1192" actId="700"/>
          <ac:spMkLst>
            <pc:docMk/>
            <pc:sldMk cId="4246871838" sldId="266"/>
            <ac:spMk id="2" creationId="{61E53A48-35CD-41F5-9DA1-4896041BB4EB}"/>
          </ac:spMkLst>
        </pc:spChg>
        <pc:spChg chg="del mod ord">
          <ac:chgData name="Ricky Bulalakaw" userId="42e76ecaa6abe586" providerId="LiveId" clId="{D9FC2385-9FD3-42D0-9549-FC9096062C27}" dt="2020-06-05T09:48:54.744" v="1192" actId="700"/>
          <ac:spMkLst>
            <pc:docMk/>
            <pc:sldMk cId="4246871838" sldId="266"/>
            <ac:spMk id="3" creationId="{AC8C8F06-3554-4921-BA5D-CA526C24BD7E}"/>
          </ac:spMkLst>
        </pc:spChg>
        <pc:spChg chg="add mod ord">
          <ac:chgData name="Ricky Bulalakaw" userId="42e76ecaa6abe586" providerId="LiveId" clId="{D9FC2385-9FD3-42D0-9549-FC9096062C27}" dt="2020-06-05T09:50:35.628" v="1300" actId="27636"/>
          <ac:spMkLst>
            <pc:docMk/>
            <pc:sldMk cId="4246871838" sldId="266"/>
            <ac:spMk id="4" creationId="{51513B53-E1C6-4736-A991-6E55857AD770}"/>
          </ac:spMkLst>
        </pc:spChg>
        <pc:spChg chg="add mod ord">
          <ac:chgData name="Ricky Bulalakaw" userId="42e76ecaa6abe586" providerId="LiveId" clId="{D9FC2385-9FD3-42D0-9549-FC9096062C27}" dt="2020-06-05T09:50:35.628" v="1301" actId="27636"/>
          <ac:spMkLst>
            <pc:docMk/>
            <pc:sldMk cId="4246871838" sldId="266"/>
            <ac:spMk id="5" creationId="{C0BBA7D8-AF68-405C-91D6-2767D3F48AA0}"/>
          </ac:spMkLst>
        </pc:spChg>
      </pc:sldChg>
      <pc:sldChg chg="modSp new mod">
        <pc:chgData name="Ricky Bulalakaw" userId="42e76ecaa6abe586" providerId="LiveId" clId="{D9FC2385-9FD3-42D0-9549-FC9096062C27}" dt="2020-06-05T09:52:32.502" v="1505" actId="20577"/>
        <pc:sldMkLst>
          <pc:docMk/>
          <pc:sldMk cId="3971130847" sldId="267"/>
        </pc:sldMkLst>
        <pc:spChg chg="mod">
          <ac:chgData name="Ricky Bulalakaw" userId="42e76ecaa6abe586" providerId="LiveId" clId="{D9FC2385-9FD3-42D0-9549-FC9096062C27}" dt="2020-06-05T09:51:36.861" v="1316" actId="20577"/>
          <ac:spMkLst>
            <pc:docMk/>
            <pc:sldMk cId="3971130847" sldId="267"/>
            <ac:spMk id="2" creationId="{BFFB05A3-56DE-4A10-939A-154FBA32E338}"/>
          </ac:spMkLst>
        </pc:spChg>
        <pc:spChg chg="mod">
          <ac:chgData name="Ricky Bulalakaw" userId="42e76ecaa6abe586" providerId="LiveId" clId="{D9FC2385-9FD3-42D0-9549-FC9096062C27}" dt="2020-06-05T09:52:32.502" v="1505" actId="20577"/>
          <ac:spMkLst>
            <pc:docMk/>
            <pc:sldMk cId="3971130847" sldId="267"/>
            <ac:spMk id="3" creationId="{259894FB-862B-451D-AE4A-86CE86BF7871}"/>
          </ac:spMkLst>
        </pc:spChg>
      </pc:sldChg>
      <pc:sldChg chg="modSp new mod">
        <pc:chgData name="Ricky Bulalakaw" userId="42e76ecaa6abe586" providerId="LiveId" clId="{D9FC2385-9FD3-42D0-9549-FC9096062C27}" dt="2020-06-05T10:11:46.570" v="2105" actId="20577"/>
        <pc:sldMkLst>
          <pc:docMk/>
          <pc:sldMk cId="2974495090" sldId="268"/>
        </pc:sldMkLst>
        <pc:spChg chg="mod">
          <ac:chgData name="Ricky Bulalakaw" userId="42e76ecaa6abe586" providerId="LiveId" clId="{D9FC2385-9FD3-42D0-9549-FC9096062C27}" dt="2020-06-05T10:11:46.570" v="2105" actId="20577"/>
          <ac:spMkLst>
            <pc:docMk/>
            <pc:sldMk cId="2974495090" sldId="268"/>
            <ac:spMk id="2" creationId="{388DEEEF-0319-43D9-B5D1-2828900E4B89}"/>
          </ac:spMkLst>
        </pc:spChg>
        <pc:spChg chg="mod">
          <ac:chgData name="Ricky Bulalakaw" userId="42e76ecaa6abe586" providerId="LiveId" clId="{D9FC2385-9FD3-42D0-9549-FC9096062C27}" dt="2020-06-05T10:11:26.241" v="2024" actId="6549"/>
          <ac:spMkLst>
            <pc:docMk/>
            <pc:sldMk cId="2974495090" sldId="268"/>
            <ac:spMk id="3" creationId="{7418BFEA-D33F-4F5B-91E5-B5625904E340}"/>
          </ac:spMkLst>
        </pc:spChg>
      </pc:sldChg>
      <pc:sldChg chg="addSp modSp new mod modClrScheme chgLayout">
        <pc:chgData name="Ricky Bulalakaw" userId="42e76ecaa6abe586" providerId="LiveId" clId="{D9FC2385-9FD3-42D0-9549-FC9096062C27}" dt="2020-06-05T10:04:26.689" v="1891" actId="20577"/>
        <pc:sldMkLst>
          <pc:docMk/>
          <pc:sldMk cId="1371787791" sldId="269"/>
        </pc:sldMkLst>
        <pc:spChg chg="mod ord">
          <ac:chgData name="Ricky Bulalakaw" userId="42e76ecaa6abe586" providerId="LiveId" clId="{D9FC2385-9FD3-42D0-9549-FC9096062C27}" dt="2020-06-05T09:57:12.919" v="1725" actId="700"/>
          <ac:spMkLst>
            <pc:docMk/>
            <pc:sldMk cId="1371787791" sldId="269"/>
            <ac:spMk id="2" creationId="{8B960A71-C0E2-4DF6-A17E-6823C5855344}"/>
          </ac:spMkLst>
        </pc:spChg>
        <pc:spChg chg="mod ord">
          <ac:chgData name="Ricky Bulalakaw" userId="42e76ecaa6abe586" providerId="LiveId" clId="{D9FC2385-9FD3-42D0-9549-FC9096062C27}" dt="2020-06-05T09:57:29.386" v="1762" actId="20577"/>
          <ac:spMkLst>
            <pc:docMk/>
            <pc:sldMk cId="1371787791" sldId="269"/>
            <ac:spMk id="3" creationId="{7089A5A5-721D-4ADA-A58C-3F0F3E46E57B}"/>
          </ac:spMkLst>
        </pc:spChg>
        <pc:spChg chg="add mod ord">
          <ac:chgData name="Ricky Bulalakaw" userId="42e76ecaa6abe586" providerId="LiveId" clId="{D9FC2385-9FD3-42D0-9549-FC9096062C27}" dt="2020-06-05T10:04:26.689" v="1891" actId="20577"/>
          <ac:spMkLst>
            <pc:docMk/>
            <pc:sldMk cId="1371787791" sldId="269"/>
            <ac:spMk id="4" creationId="{3D244FEF-008D-46DE-8D42-3ACF48293ABA}"/>
          </ac:spMkLst>
        </pc:spChg>
      </pc:sldChg>
      <pc:sldChg chg="modSp new mod">
        <pc:chgData name="Ricky Bulalakaw" userId="42e76ecaa6abe586" providerId="LiveId" clId="{D9FC2385-9FD3-42D0-9549-FC9096062C27}" dt="2020-06-05T10:05:37.070" v="1991" actId="20577"/>
        <pc:sldMkLst>
          <pc:docMk/>
          <pc:sldMk cId="2058977608" sldId="270"/>
        </pc:sldMkLst>
        <pc:spChg chg="mod">
          <ac:chgData name="Ricky Bulalakaw" userId="42e76ecaa6abe586" providerId="LiveId" clId="{D9FC2385-9FD3-42D0-9549-FC9096062C27}" dt="2020-06-05T10:05:10.036" v="1915" actId="20577"/>
          <ac:spMkLst>
            <pc:docMk/>
            <pc:sldMk cId="2058977608" sldId="270"/>
            <ac:spMk id="2" creationId="{2DFD8576-2F0B-4421-A7BC-8DB1301292FF}"/>
          </ac:spMkLst>
        </pc:spChg>
        <pc:spChg chg="mod">
          <ac:chgData name="Ricky Bulalakaw" userId="42e76ecaa6abe586" providerId="LiveId" clId="{D9FC2385-9FD3-42D0-9549-FC9096062C27}" dt="2020-06-05T10:05:37.070" v="1991" actId="20577"/>
          <ac:spMkLst>
            <pc:docMk/>
            <pc:sldMk cId="2058977608" sldId="270"/>
            <ac:spMk id="3" creationId="{6F64089D-C0DE-4580-9ADF-F7624E45A282}"/>
          </ac:spMkLst>
        </pc:spChg>
      </pc:sldChg>
      <pc:sldChg chg="delSp modSp new mod ord modClrScheme chgLayout">
        <pc:chgData name="Ricky Bulalakaw" userId="42e76ecaa6abe586" providerId="LiveId" clId="{D9FC2385-9FD3-42D0-9549-FC9096062C27}" dt="2020-06-06T03:30:41.847" v="3484"/>
        <pc:sldMkLst>
          <pc:docMk/>
          <pc:sldMk cId="3568306526" sldId="271"/>
        </pc:sldMkLst>
        <pc:spChg chg="mod ord">
          <ac:chgData name="Ricky Bulalakaw" userId="42e76ecaa6abe586" providerId="LiveId" clId="{D9FC2385-9FD3-42D0-9549-FC9096062C27}" dt="2020-06-05T10:08:29.948" v="2015" actId="700"/>
          <ac:spMkLst>
            <pc:docMk/>
            <pc:sldMk cId="3568306526" sldId="271"/>
            <ac:spMk id="2" creationId="{B733EE61-4FC9-4F80-853B-DA4D8B3FF51C}"/>
          </ac:spMkLst>
        </pc:spChg>
        <pc:spChg chg="mod ord">
          <ac:chgData name="Ricky Bulalakaw" userId="42e76ecaa6abe586" providerId="LiveId" clId="{D9FC2385-9FD3-42D0-9549-FC9096062C27}" dt="2020-06-05T10:08:29.948" v="2015" actId="700"/>
          <ac:spMkLst>
            <pc:docMk/>
            <pc:sldMk cId="3568306526" sldId="271"/>
            <ac:spMk id="3" creationId="{AD53A33A-6EA6-43D3-8E37-08BE8095AFBD}"/>
          </ac:spMkLst>
        </pc:spChg>
        <pc:spChg chg="del mod">
          <ac:chgData name="Ricky Bulalakaw" userId="42e76ecaa6abe586" providerId="LiveId" clId="{D9FC2385-9FD3-42D0-9549-FC9096062C27}" dt="2020-06-05T10:08:29.948" v="2015" actId="700"/>
          <ac:spMkLst>
            <pc:docMk/>
            <pc:sldMk cId="3568306526" sldId="271"/>
            <ac:spMk id="4" creationId="{F8B8CD88-298E-4F5B-9444-DFBC40AD9FF0}"/>
          </ac:spMkLst>
        </pc:spChg>
      </pc:sldChg>
      <pc:sldChg chg="new del">
        <pc:chgData name="Ricky Bulalakaw" userId="42e76ecaa6abe586" providerId="LiveId" clId="{D9FC2385-9FD3-42D0-9549-FC9096062C27}" dt="2020-06-05T15:57:25.638" v="2106" actId="47"/>
        <pc:sldMkLst>
          <pc:docMk/>
          <pc:sldMk cId="251425597" sldId="272"/>
        </pc:sldMkLst>
      </pc:sldChg>
      <pc:sldChg chg="addSp modSp new mod modClrScheme chgLayout">
        <pc:chgData name="Ricky Bulalakaw" userId="42e76ecaa6abe586" providerId="LiveId" clId="{D9FC2385-9FD3-42D0-9549-FC9096062C27}" dt="2020-06-07T02:47:41.676" v="4446"/>
        <pc:sldMkLst>
          <pc:docMk/>
          <pc:sldMk cId="2705410099" sldId="272"/>
        </pc:sldMkLst>
        <pc:spChg chg="mod ord">
          <ac:chgData name="Ricky Bulalakaw" userId="42e76ecaa6abe586" providerId="LiveId" clId="{D9FC2385-9FD3-42D0-9549-FC9096062C27}" dt="2020-06-05T16:13:28.237" v="2212" actId="700"/>
          <ac:spMkLst>
            <pc:docMk/>
            <pc:sldMk cId="2705410099" sldId="272"/>
            <ac:spMk id="2" creationId="{E4765C3C-17EA-4D09-9EF9-078ABA2A9B4C}"/>
          </ac:spMkLst>
        </pc:spChg>
        <pc:spChg chg="mod ord">
          <ac:chgData name="Ricky Bulalakaw" userId="42e76ecaa6abe586" providerId="LiveId" clId="{D9FC2385-9FD3-42D0-9549-FC9096062C27}" dt="2020-06-07T02:47:24.389" v="4437" actId="5793"/>
          <ac:spMkLst>
            <pc:docMk/>
            <pc:sldMk cId="2705410099" sldId="272"/>
            <ac:spMk id="3" creationId="{79BF3922-A3EF-4E93-B444-A92D9FE8CBA4}"/>
          </ac:spMkLst>
        </pc:spChg>
        <pc:spChg chg="add mod ord">
          <ac:chgData name="Ricky Bulalakaw" userId="42e76ecaa6abe586" providerId="LiveId" clId="{D9FC2385-9FD3-42D0-9549-FC9096062C27}" dt="2020-06-07T02:47:41.676" v="4446"/>
          <ac:spMkLst>
            <pc:docMk/>
            <pc:sldMk cId="2705410099" sldId="272"/>
            <ac:spMk id="4" creationId="{A9853036-2CF0-45C2-9292-F7FE029E071E}"/>
          </ac:spMkLst>
        </pc:spChg>
      </pc:sldChg>
      <pc:sldChg chg="modSp new mod">
        <pc:chgData name="Ricky Bulalakaw" userId="42e76ecaa6abe586" providerId="LiveId" clId="{D9FC2385-9FD3-42D0-9549-FC9096062C27}" dt="2020-06-06T06:08:43.364" v="3547" actId="20577"/>
        <pc:sldMkLst>
          <pc:docMk/>
          <pc:sldMk cId="868358378" sldId="273"/>
        </pc:sldMkLst>
        <pc:spChg chg="mod">
          <ac:chgData name="Ricky Bulalakaw" userId="42e76ecaa6abe586" providerId="LiveId" clId="{D9FC2385-9FD3-42D0-9549-FC9096062C27}" dt="2020-06-05T16:27:40.244" v="2490" actId="20577"/>
          <ac:spMkLst>
            <pc:docMk/>
            <pc:sldMk cId="868358378" sldId="273"/>
            <ac:spMk id="2" creationId="{49170C8B-7246-4F76-A39E-63F3F0113F1E}"/>
          </ac:spMkLst>
        </pc:spChg>
        <pc:spChg chg="mod">
          <ac:chgData name="Ricky Bulalakaw" userId="42e76ecaa6abe586" providerId="LiveId" clId="{D9FC2385-9FD3-42D0-9549-FC9096062C27}" dt="2020-06-05T16:37:48.378" v="3482" actId="20577"/>
          <ac:spMkLst>
            <pc:docMk/>
            <pc:sldMk cId="868358378" sldId="273"/>
            <ac:spMk id="3" creationId="{8AF9298F-1DB0-4F84-A525-EF3C14BE4B37}"/>
          </ac:spMkLst>
        </pc:spChg>
        <pc:spChg chg="mod">
          <ac:chgData name="Ricky Bulalakaw" userId="42e76ecaa6abe586" providerId="LiveId" clId="{D9FC2385-9FD3-42D0-9549-FC9096062C27}" dt="2020-06-06T06:08:43.364" v="3547" actId="20577"/>
          <ac:spMkLst>
            <pc:docMk/>
            <pc:sldMk cId="868358378" sldId="273"/>
            <ac:spMk id="4" creationId="{FFF20202-8899-4927-A0E2-CE9484DE8335}"/>
          </ac:spMkLst>
        </pc:spChg>
      </pc:sldChg>
      <pc:sldChg chg="addSp delSp modSp new mod modClrScheme chgLayout">
        <pc:chgData name="Ricky Bulalakaw" userId="42e76ecaa6abe586" providerId="LiveId" clId="{D9FC2385-9FD3-42D0-9549-FC9096062C27}" dt="2020-06-07T05:44:31.435" v="4785"/>
        <pc:sldMkLst>
          <pc:docMk/>
          <pc:sldMk cId="2447658652" sldId="274"/>
        </pc:sldMkLst>
        <pc:spChg chg="del mod ord">
          <ac:chgData name="Ricky Bulalakaw" userId="42e76ecaa6abe586" providerId="LiveId" clId="{D9FC2385-9FD3-42D0-9549-FC9096062C27}" dt="2020-06-07T02:10:45.618" v="3549" actId="700"/>
          <ac:spMkLst>
            <pc:docMk/>
            <pc:sldMk cId="2447658652" sldId="274"/>
            <ac:spMk id="2" creationId="{4BCE2A4B-F777-4EC8-AE11-BB23886AF7B1}"/>
          </ac:spMkLst>
        </pc:spChg>
        <pc:spChg chg="del mod ord">
          <ac:chgData name="Ricky Bulalakaw" userId="42e76ecaa6abe586" providerId="LiveId" clId="{D9FC2385-9FD3-42D0-9549-FC9096062C27}" dt="2020-06-07T02:10:45.618" v="3549" actId="700"/>
          <ac:spMkLst>
            <pc:docMk/>
            <pc:sldMk cId="2447658652" sldId="274"/>
            <ac:spMk id="3" creationId="{53DB6F0D-170D-44E5-844C-D074D0CD8130}"/>
          </ac:spMkLst>
        </pc:spChg>
        <pc:spChg chg="del">
          <ac:chgData name="Ricky Bulalakaw" userId="42e76ecaa6abe586" providerId="LiveId" clId="{D9FC2385-9FD3-42D0-9549-FC9096062C27}" dt="2020-06-07T02:10:45.618" v="3549" actId="700"/>
          <ac:spMkLst>
            <pc:docMk/>
            <pc:sldMk cId="2447658652" sldId="274"/>
            <ac:spMk id="4" creationId="{95703D32-C5A5-4699-A2FD-717675AAA409}"/>
          </ac:spMkLst>
        </pc:spChg>
        <pc:spChg chg="add mod ord">
          <ac:chgData name="Ricky Bulalakaw" userId="42e76ecaa6abe586" providerId="LiveId" clId="{D9FC2385-9FD3-42D0-9549-FC9096062C27}" dt="2020-06-07T02:40:35.203" v="4170" actId="20577"/>
          <ac:spMkLst>
            <pc:docMk/>
            <pc:sldMk cId="2447658652" sldId="274"/>
            <ac:spMk id="5" creationId="{18E5F255-4489-4D99-ACEA-A939EC8B9D69}"/>
          </ac:spMkLst>
        </pc:spChg>
        <pc:spChg chg="add del mod ord">
          <ac:chgData name="Ricky Bulalakaw" userId="42e76ecaa6abe586" providerId="LiveId" clId="{D9FC2385-9FD3-42D0-9549-FC9096062C27}" dt="2020-06-07T02:32:39.556" v="3588" actId="3680"/>
          <ac:spMkLst>
            <pc:docMk/>
            <pc:sldMk cId="2447658652" sldId="274"/>
            <ac:spMk id="6" creationId="{4976B975-71BD-41D8-85EC-F9656B1D82DC}"/>
          </ac:spMkLst>
        </pc:spChg>
        <pc:graphicFrameChg chg="add mod ord modGraphic">
          <ac:chgData name="Ricky Bulalakaw" userId="42e76ecaa6abe586" providerId="LiveId" clId="{D9FC2385-9FD3-42D0-9549-FC9096062C27}" dt="2020-06-07T05:44:31.435" v="4785"/>
          <ac:graphicFrameMkLst>
            <pc:docMk/>
            <pc:sldMk cId="2447658652" sldId="274"/>
            <ac:graphicFrameMk id="7" creationId="{9FF49A28-F739-4C46-8A09-5334575A5E79}"/>
          </ac:graphicFrameMkLst>
        </pc:graphicFrameChg>
      </pc:sldChg>
      <pc:sldChg chg="modSp new mod ord">
        <pc:chgData name="Ricky Bulalakaw" userId="42e76ecaa6abe586" providerId="LiveId" clId="{D9FC2385-9FD3-42D0-9549-FC9096062C27}" dt="2020-06-07T02:44:12.614" v="4420" actId="20577"/>
        <pc:sldMkLst>
          <pc:docMk/>
          <pc:sldMk cId="319860056" sldId="275"/>
        </pc:sldMkLst>
        <pc:spChg chg="mod">
          <ac:chgData name="Ricky Bulalakaw" userId="42e76ecaa6abe586" providerId="LiveId" clId="{D9FC2385-9FD3-42D0-9549-FC9096062C27}" dt="2020-06-07T02:39:35.135" v="3952" actId="20577"/>
          <ac:spMkLst>
            <pc:docMk/>
            <pc:sldMk cId="319860056" sldId="275"/>
            <ac:spMk id="2" creationId="{4C56EBA7-6555-43A9-8ABB-20A144250593}"/>
          </ac:spMkLst>
        </pc:spChg>
        <pc:spChg chg="mod">
          <ac:chgData name="Ricky Bulalakaw" userId="42e76ecaa6abe586" providerId="LiveId" clId="{D9FC2385-9FD3-42D0-9549-FC9096062C27}" dt="2020-06-07T02:44:12.614" v="4420" actId="20577"/>
          <ac:spMkLst>
            <pc:docMk/>
            <pc:sldMk cId="319860056" sldId="275"/>
            <ac:spMk id="3" creationId="{6F694CBA-C577-4E27-90B7-13BBE286D05B}"/>
          </ac:spMkLst>
        </pc:spChg>
      </pc:sldChg>
      <pc:sldChg chg="modSp new del mod">
        <pc:chgData name="Ricky Bulalakaw" userId="42e76ecaa6abe586" providerId="LiveId" clId="{D9FC2385-9FD3-42D0-9549-FC9096062C27}" dt="2020-06-12T07:59:36.220" v="5742" actId="2696"/>
        <pc:sldMkLst>
          <pc:docMk/>
          <pc:sldMk cId="2131791368" sldId="276"/>
        </pc:sldMkLst>
        <pc:spChg chg="mod">
          <ac:chgData name="Ricky Bulalakaw" userId="42e76ecaa6abe586" providerId="LiveId" clId="{D9FC2385-9FD3-42D0-9549-FC9096062C27}" dt="2020-06-07T05:27:11.368" v="4482" actId="20577"/>
          <ac:spMkLst>
            <pc:docMk/>
            <pc:sldMk cId="2131791368" sldId="276"/>
            <ac:spMk id="2" creationId="{8BB7DCF9-6507-49B4-993F-9850FA056912}"/>
          </ac:spMkLst>
        </pc:spChg>
        <pc:spChg chg="mod">
          <ac:chgData name="Ricky Bulalakaw" userId="42e76ecaa6abe586" providerId="LiveId" clId="{D9FC2385-9FD3-42D0-9549-FC9096062C27}" dt="2020-06-07T05:27:18.635" v="4483"/>
          <ac:spMkLst>
            <pc:docMk/>
            <pc:sldMk cId="2131791368" sldId="276"/>
            <ac:spMk id="3" creationId="{A165A841-0682-4276-BDF8-473FEABB9E27}"/>
          </ac:spMkLst>
        </pc:spChg>
      </pc:sldChg>
      <pc:sldChg chg="addSp delSp modSp new del mod modClrScheme chgLayout">
        <pc:chgData name="Ricky Bulalakaw" userId="42e76ecaa6abe586" providerId="LiveId" clId="{D9FC2385-9FD3-42D0-9549-FC9096062C27}" dt="2020-06-12T07:59:36.220" v="5742" actId="2696"/>
        <pc:sldMkLst>
          <pc:docMk/>
          <pc:sldMk cId="3331796584" sldId="277"/>
        </pc:sldMkLst>
        <pc:spChg chg="mod ord">
          <ac:chgData name="Ricky Bulalakaw" userId="42e76ecaa6abe586" providerId="LiveId" clId="{D9FC2385-9FD3-42D0-9549-FC9096062C27}" dt="2020-06-07T05:36:40.632" v="4499" actId="700"/>
          <ac:spMkLst>
            <pc:docMk/>
            <pc:sldMk cId="3331796584" sldId="277"/>
            <ac:spMk id="2" creationId="{DF52440C-03C3-4420-B2B0-89EE53A317A2}"/>
          </ac:spMkLst>
        </pc:spChg>
        <pc:spChg chg="del mod ord">
          <ac:chgData name="Ricky Bulalakaw" userId="42e76ecaa6abe586" providerId="LiveId" clId="{D9FC2385-9FD3-42D0-9549-FC9096062C27}" dt="2020-06-07T05:36:40.632" v="4499" actId="700"/>
          <ac:spMkLst>
            <pc:docMk/>
            <pc:sldMk cId="3331796584" sldId="277"/>
            <ac:spMk id="3" creationId="{64BFF116-2F2E-458C-BB7B-2EDA3CDC991D}"/>
          </ac:spMkLst>
        </pc:spChg>
        <pc:spChg chg="add del mod ord">
          <ac:chgData name="Ricky Bulalakaw" userId="42e76ecaa6abe586" providerId="LiveId" clId="{D9FC2385-9FD3-42D0-9549-FC9096062C27}" dt="2020-06-07T05:37:10.858" v="4500" actId="3680"/>
          <ac:spMkLst>
            <pc:docMk/>
            <pc:sldMk cId="3331796584" sldId="277"/>
            <ac:spMk id="4" creationId="{3E49D6C4-3403-4567-9599-401F2D4D3A3C}"/>
          </ac:spMkLst>
        </pc:spChg>
        <pc:spChg chg="add del mod ord">
          <ac:chgData name="Ricky Bulalakaw" userId="42e76ecaa6abe586" providerId="LiveId" clId="{D9FC2385-9FD3-42D0-9549-FC9096062C27}" dt="2020-06-07T05:37:21.276" v="4501" actId="3680"/>
          <ac:spMkLst>
            <pc:docMk/>
            <pc:sldMk cId="3331796584" sldId="277"/>
            <ac:spMk id="5" creationId="{04707E97-9E7F-4756-A731-6BF9F9C6600E}"/>
          </ac:spMkLst>
        </pc:spChg>
        <pc:graphicFrameChg chg="add mod ord modGraphic">
          <ac:chgData name="Ricky Bulalakaw" userId="42e76ecaa6abe586" providerId="LiveId" clId="{D9FC2385-9FD3-42D0-9549-FC9096062C27}" dt="2020-06-07T05:41:42.860" v="4718" actId="20577"/>
          <ac:graphicFrameMkLst>
            <pc:docMk/>
            <pc:sldMk cId="3331796584" sldId="277"/>
            <ac:graphicFrameMk id="6" creationId="{8DAA1B49-6410-409A-B535-4A77CCA2D3B9}"/>
          </ac:graphicFrameMkLst>
        </pc:graphicFrameChg>
        <pc:graphicFrameChg chg="add mod ord modGraphic">
          <ac:chgData name="Ricky Bulalakaw" userId="42e76ecaa6abe586" providerId="LiveId" clId="{D9FC2385-9FD3-42D0-9549-FC9096062C27}" dt="2020-06-07T05:44:07.979" v="4773" actId="20577"/>
          <ac:graphicFrameMkLst>
            <pc:docMk/>
            <pc:sldMk cId="3331796584" sldId="277"/>
            <ac:graphicFrameMk id="8" creationId="{9CCCCF58-DDE5-4280-96D8-CA83A3B2342F}"/>
          </ac:graphicFrameMkLst>
        </pc:graphicFrameChg>
      </pc:sldChg>
      <pc:sldChg chg="addSp delSp modSp new del mod ord modClrScheme chgLayout">
        <pc:chgData name="Ricky Bulalakaw" userId="42e76ecaa6abe586" providerId="LiveId" clId="{D9FC2385-9FD3-42D0-9549-FC9096062C27}" dt="2020-06-12T07:59:36.220" v="5742" actId="2696"/>
        <pc:sldMkLst>
          <pc:docMk/>
          <pc:sldMk cId="2912977298" sldId="278"/>
        </pc:sldMkLst>
        <pc:spChg chg="del mod ord">
          <ac:chgData name="Ricky Bulalakaw" userId="42e76ecaa6abe586" providerId="LiveId" clId="{D9FC2385-9FD3-42D0-9549-FC9096062C27}" dt="2020-06-07T05:55:52.605" v="4787" actId="700"/>
          <ac:spMkLst>
            <pc:docMk/>
            <pc:sldMk cId="2912977298" sldId="278"/>
            <ac:spMk id="2" creationId="{C6488AC7-0935-400D-98E8-55E0711365A9}"/>
          </ac:spMkLst>
        </pc:spChg>
        <pc:spChg chg="del mod ord">
          <ac:chgData name="Ricky Bulalakaw" userId="42e76ecaa6abe586" providerId="LiveId" clId="{D9FC2385-9FD3-42D0-9549-FC9096062C27}" dt="2020-06-07T05:55:52.605" v="4787" actId="700"/>
          <ac:spMkLst>
            <pc:docMk/>
            <pc:sldMk cId="2912977298" sldId="278"/>
            <ac:spMk id="3" creationId="{869B6CAA-1554-4DFF-800C-E82434C79191}"/>
          </ac:spMkLst>
        </pc:spChg>
        <pc:spChg chg="add mod ord">
          <ac:chgData name="Ricky Bulalakaw" userId="42e76ecaa6abe586" providerId="LiveId" clId="{D9FC2385-9FD3-42D0-9549-FC9096062C27}" dt="2020-06-07T05:56:03.363" v="4834" actId="20577"/>
          <ac:spMkLst>
            <pc:docMk/>
            <pc:sldMk cId="2912977298" sldId="278"/>
            <ac:spMk id="4" creationId="{345AC6FE-75E8-4846-8988-FEE931E804BF}"/>
          </ac:spMkLst>
        </pc:spChg>
        <pc:spChg chg="add del mod ord">
          <ac:chgData name="Ricky Bulalakaw" userId="42e76ecaa6abe586" providerId="LiveId" clId="{D9FC2385-9FD3-42D0-9549-FC9096062C27}" dt="2020-06-07T05:56:37.218" v="4837" actId="3680"/>
          <ac:spMkLst>
            <pc:docMk/>
            <pc:sldMk cId="2912977298" sldId="278"/>
            <ac:spMk id="5" creationId="{A22000D8-52E1-4475-B2B2-C0E274C04BE6}"/>
          </ac:spMkLst>
        </pc:spChg>
        <pc:spChg chg="add del mod ord">
          <ac:chgData name="Ricky Bulalakaw" userId="42e76ecaa6abe586" providerId="LiveId" clId="{D9FC2385-9FD3-42D0-9549-FC9096062C27}" dt="2020-06-07T05:57:29.299" v="4894" actId="3680"/>
          <ac:spMkLst>
            <pc:docMk/>
            <pc:sldMk cId="2912977298" sldId="278"/>
            <ac:spMk id="6" creationId="{3E1FEA3B-AA9E-4EE8-8D51-4C48B6E1A432}"/>
          </ac:spMkLst>
        </pc:spChg>
        <pc:graphicFrameChg chg="add mod ord modGraphic">
          <ac:chgData name="Ricky Bulalakaw" userId="42e76ecaa6abe586" providerId="LiveId" clId="{D9FC2385-9FD3-42D0-9549-FC9096062C27}" dt="2020-06-07T06:02:34.516" v="4994" actId="122"/>
          <ac:graphicFrameMkLst>
            <pc:docMk/>
            <pc:sldMk cId="2912977298" sldId="278"/>
            <ac:graphicFrameMk id="7" creationId="{4DE80480-EF89-4A71-AB43-353E64590E12}"/>
          </ac:graphicFrameMkLst>
        </pc:graphicFrameChg>
        <pc:graphicFrameChg chg="add mod ord modGraphic">
          <ac:chgData name="Ricky Bulalakaw" userId="42e76ecaa6abe586" providerId="LiveId" clId="{D9FC2385-9FD3-42D0-9549-FC9096062C27}" dt="2020-06-07T05:58:25.133" v="4979" actId="2165"/>
          <ac:graphicFrameMkLst>
            <pc:docMk/>
            <pc:sldMk cId="2912977298" sldId="278"/>
            <ac:graphicFrameMk id="9" creationId="{B15D144F-9DA6-4585-B9C4-C301F5B6482C}"/>
          </ac:graphicFrameMkLst>
        </pc:graphicFrameChg>
      </pc:sldChg>
      <pc:sldChg chg="modSp new mod">
        <pc:chgData name="Ricky Bulalakaw" userId="42e76ecaa6abe586" providerId="LiveId" clId="{D9FC2385-9FD3-42D0-9549-FC9096062C27}" dt="2020-06-07T06:05:04.852" v="5109" actId="6549"/>
        <pc:sldMkLst>
          <pc:docMk/>
          <pc:sldMk cId="258016589" sldId="279"/>
        </pc:sldMkLst>
        <pc:spChg chg="mod">
          <ac:chgData name="Ricky Bulalakaw" userId="42e76ecaa6abe586" providerId="LiveId" clId="{D9FC2385-9FD3-42D0-9549-FC9096062C27}" dt="2020-06-07T06:04:22.466" v="5032" actId="20577"/>
          <ac:spMkLst>
            <pc:docMk/>
            <pc:sldMk cId="258016589" sldId="279"/>
            <ac:spMk id="2" creationId="{393390B6-024A-47FA-BE02-EA66CB8C4C9A}"/>
          </ac:spMkLst>
        </pc:spChg>
        <pc:spChg chg="mod">
          <ac:chgData name="Ricky Bulalakaw" userId="42e76ecaa6abe586" providerId="LiveId" clId="{D9FC2385-9FD3-42D0-9549-FC9096062C27}" dt="2020-06-07T06:05:04.852" v="5109" actId="6549"/>
          <ac:spMkLst>
            <pc:docMk/>
            <pc:sldMk cId="258016589" sldId="279"/>
            <ac:spMk id="3" creationId="{022D46D8-726E-4424-B67E-95C58934CAE7}"/>
          </ac:spMkLst>
        </pc:spChg>
      </pc:sldChg>
      <pc:sldChg chg="addSp delSp modSp new mod modClrScheme chgLayout">
        <pc:chgData name="Ricky Bulalakaw" userId="42e76ecaa6abe586" providerId="LiveId" clId="{D9FC2385-9FD3-42D0-9549-FC9096062C27}" dt="2020-06-11T05:23:25.520" v="5741" actId="20577"/>
        <pc:sldMkLst>
          <pc:docMk/>
          <pc:sldMk cId="1492545145" sldId="280"/>
        </pc:sldMkLst>
        <pc:spChg chg="del mod ord">
          <ac:chgData name="Ricky Bulalakaw" userId="42e76ecaa6abe586" providerId="LiveId" clId="{D9FC2385-9FD3-42D0-9549-FC9096062C27}" dt="2020-06-07T06:05:15.139" v="5111" actId="700"/>
          <ac:spMkLst>
            <pc:docMk/>
            <pc:sldMk cId="1492545145" sldId="280"/>
            <ac:spMk id="2" creationId="{DE23D5BD-98E6-4C4A-B2FE-542FFD57511D}"/>
          </ac:spMkLst>
        </pc:spChg>
        <pc:spChg chg="del mod ord">
          <ac:chgData name="Ricky Bulalakaw" userId="42e76ecaa6abe586" providerId="LiveId" clId="{D9FC2385-9FD3-42D0-9549-FC9096062C27}" dt="2020-06-07T06:05:15.139" v="5111" actId="700"/>
          <ac:spMkLst>
            <pc:docMk/>
            <pc:sldMk cId="1492545145" sldId="280"/>
            <ac:spMk id="3" creationId="{1942EA65-8473-41F6-86BB-A8E3560BAACC}"/>
          </ac:spMkLst>
        </pc:spChg>
        <pc:spChg chg="del">
          <ac:chgData name="Ricky Bulalakaw" userId="42e76ecaa6abe586" providerId="LiveId" clId="{D9FC2385-9FD3-42D0-9549-FC9096062C27}" dt="2020-06-07T06:05:15.139" v="5111" actId="700"/>
          <ac:spMkLst>
            <pc:docMk/>
            <pc:sldMk cId="1492545145" sldId="280"/>
            <ac:spMk id="4" creationId="{388AC1AA-289D-4665-9B17-CAACEFD7B33E}"/>
          </ac:spMkLst>
        </pc:spChg>
        <pc:spChg chg="add mod ord">
          <ac:chgData name="Ricky Bulalakaw" userId="42e76ecaa6abe586" providerId="LiveId" clId="{D9FC2385-9FD3-42D0-9549-FC9096062C27}" dt="2020-06-11T05:23:25.520" v="5741" actId="20577"/>
          <ac:spMkLst>
            <pc:docMk/>
            <pc:sldMk cId="1492545145" sldId="280"/>
            <ac:spMk id="5" creationId="{AE27BDA7-759F-4D1A-B0FF-4C88BB96CA0F}"/>
          </ac:spMkLst>
        </pc:spChg>
        <pc:spChg chg="add mod ord">
          <ac:chgData name="Ricky Bulalakaw" userId="42e76ecaa6abe586" providerId="LiveId" clId="{D9FC2385-9FD3-42D0-9549-FC9096062C27}" dt="2020-06-07T06:09:11.625" v="5562" actId="20577"/>
          <ac:spMkLst>
            <pc:docMk/>
            <pc:sldMk cId="1492545145" sldId="280"/>
            <ac:spMk id="6" creationId="{BD9E93E7-2B59-4F26-815F-BF5736C3E5C4}"/>
          </ac:spMkLst>
        </pc:spChg>
      </pc:sldChg>
      <pc:sldChg chg="modSp new mod">
        <pc:chgData name="Ricky Bulalakaw" userId="42e76ecaa6abe586" providerId="LiveId" clId="{D9FC2385-9FD3-42D0-9549-FC9096062C27}" dt="2020-06-11T05:22:57.946" v="5739" actId="20577"/>
        <pc:sldMkLst>
          <pc:docMk/>
          <pc:sldMk cId="808599667" sldId="281"/>
        </pc:sldMkLst>
        <pc:spChg chg="mod">
          <ac:chgData name="Ricky Bulalakaw" userId="42e76ecaa6abe586" providerId="LiveId" clId="{D9FC2385-9FD3-42D0-9549-FC9096062C27}" dt="2020-06-11T05:22:57.946" v="5739" actId="20577"/>
          <ac:spMkLst>
            <pc:docMk/>
            <pc:sldMk cId="808599667" sldId="281"/>
            <ac:spMk id="2" creationId="{7056B822-D45E-4396-8B68-0C3D2D39E9B9}"/>
          </ac:spMkLst>
        </pc:spChg>
        <pc:spChg chg="mod">
          <ac:chgData name="Ricky Bulalakaw" userId="42e76ecaa6abe586" providerId="LiveId" clId="{D9FC2385-9FD3-42D0-9549-FC9096062C27}" dt="2020-06-11T05:22:25.364" v="5678" actId="20577"/>
          <ac:spMkLst>
            <pc:docMk/>
            <pc:sldMk cId="808599667" sldId="281"/>
            <ac:spMk id="3" creationId="{1A383530-EC11-4F4A-8552-BBF8EA65B33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24-4DE7-9C05-7785E05D5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24-4DE7-9C05-7785E05D5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4808432"/>
        <c:axId val="66480974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24-4DE7-9C05-7785E05D5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4808432"/>
        <c:axId val="664809744"/>
      </c:lineChart>
      <c:catAx>
        <c:axId val="66480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809744"/>
        <c:crosses val="autoZero"/>
        <c:auto val="1"/>
        <c:lblAlgn val="ctr"/>
        <c:lblOffset val="100"/>
        <c:noMultiLvlLbl val="0"/>
      </c:catAx>
      <c:valAx>
        <c:axId val="66480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80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38-4A0C-BB51-9D7F59B90F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38-4A0C-BB51-9D7F59B90F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38-4A0C-BB51-9D7F59B90F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38-4A0C-BB51-9D7F59B90F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4D-4263-AB4A-B48306F873C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A-4AB3-8C5F-662775D59D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EA-4AB3-8C5F-662775D59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234416"/>
        <c:axId val="673238352"/>
      </c:areaChart>
      <c:dateAx>
        <c:axId val="6732344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238352"/>
        <c:crosses val="autoZero"/>
        <c:auto val="1"/>
        <c:lblOffset val="100"/>
        <c:baseTimeUnit val="months"/>
      </c:dateAx>
      <c:valAx>
        <c:axId val="67323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234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07D82-0D24-4071-8F75-8D156AB54FC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23101DB-F47E-434A-9E20-0918FEB50708}">
      <dgm:prSet phldrT="[Text]"/>
      <dgm:spPr/>
      <dgm:t>
        <a:bodyPr/>
        <a:lstStyle/>
        <a:p>
          <a:r>
            <a:rPr lang="en-PH" dirty="0"/>
            <a:t>Operations Database</a:t>
          </a:r>
        </a:p>
      </dgm:t>
    </dgm:pt>
    <dgm:pt modelId="{AF926158-9AEA-4209-889E-72CFC32850F3}" type="parTrans" cxnId="{1629E5B4-A22C-4615-8B92-973A14919818}">
      <dgm:prSet/>
      <dgm:spPr/>
      <dgm:t>
        <a:bodyPr/>
        <a:lstStyle/>
        <a:p>
          <a:endParaRPr lang="en-PH"/>
        </a:p>
      </dgm:t>
    </dgm:pt>
    <dgm:pt modelId="{9EA6F09C-26C6-4980-AB63-E4C59BFFD0E9}" type="sibTrans" cxnId="{1629E5B4-A22C-4615-8B92-973A14919818}">
      <dgm:prSet/>
      <dgm:spPr/>
      <dgm:t>
        <a:bodyPr/>
        <a:lstStyle/>
        <a:p>
          <a:endParaRPr lang="en-PH"/>
        </a:p>
      </dgm:t>
    </dgm:pt>
    <dgm:pt modelId="{10833BC4-6686-4B59-8ADC-C250A4DD9C66}">
      <dgm:prSet phldrT="[Text]"/>
      <dgm:spPr/>
      <dgm:t>
        <a:bodyPr/>
        <a:lstStyle/>
        <a:p>
          <a:r>
            <a:rPr lang="en-PH" dirty="0"/>
            <a:t>App 1</a:t>
          </a:r>
        </a:p>
      </dgm:t>
    </dgm:pt>
    <dgm:pt modelId="{1D984EF8-22C6-46C7-9407-1165203D08BC}" type="parTrans" cxnId="{B16E4D42-219C-46D3-9267-5C7B05763239}">
      <dgm:prSet/>
      <dgm:spPr/>
      <dgm:t>
        <a:bodyPr/>
        <a:lstStyle/>
        <a:p>
          <a:endParaRPr lang="en-PH"/>
        </a:p>
      </dgm:t>
    </dgm:pt>
    <dgm:pt modelId="{F5B8EEA7-B62E-4C16-9DBD-94115D9565E3}" type="sibTrans" cxnId="{B16E4D42-219C-46D3-9267-5C7B05763239}">
      <dgm:prSet/>
      <dgm:spPr/>
      <dgm:t>
        <a:bodyPr/>
        <a:lstStyle/>
        <a:p>
          <a:endParaRPr lang="en-PH"/>
        </a:p>
      </dgm:t>
    </dgm:pt>
    <dgm:pt modelId="{DC42F97E-658F-4726-BFA1-7B4F0CFE8246}">
      <dgm:prSet phldrT="[Text]"/>
      <dgm:spPr/>
      <dgm:t>
        <a:bodyPr/>
        <a:lstStyle/>
        <a:p>
          <a:r>
            <a:rPr lang="en-PH" dirty="0"/>
            <a:t>App 2</a:t>
          </a:r>
        </a:p>
      </dgm:t>
    </dgm:pt>
    <dgm:pt modelId="{DEF35E6C-EA9A-4D2E-A5B8-2EA0793629EC}" type="parTrans" cxnId="{B4953E51-06EA-406C-9C43-C20E258A32A1}">
      <dgm:prSet/>
      <dgm:spPr/>
      <dgm:t>
        <a:bodyPr/>
        <a:lstStyle/>
        <a:p>
          <a:endParaRPr lang="en-PH"/>
        </a:p>
      </dgm:t>
    </dgm:pt>
    <dgm:pt modelId="{B386864D-167F-4CA0-BA79-AAEB1EE19C26}" type="sibTrans" cxnId="{B4953E51-06EA-406C-9C43-C20E258A32A1}">
      <dgm:prSet/>
      <dgm:spPr/>
      <dgm:t>
        <a:bodyPr/>
        <a:lstStyle/>
        <a:p>
          <a:endParaRPr lang="en-PH"/>
        </a:p>
      </dgm:t>
    </dgm:pt>
    <dgm:pt modelId="{6328FA98-AA05-4767-99FB-D3D4AC49C964}">
      <dgm:prSet phldrT="[Text]"/>
      <dgm:spPr/>
      <dgm:t>
        <a:bodyPr/>
        <a:lstStyle/>
        <a:p>
          <a:r>
            <a:rPr lang="en-PH" dirty="0"/>
            <a:t>Personal Info Database</a:t>
          </a:r>
        </a:p>
      </dgm:t>
    </dgm:pt>
    <dgm:pt modelId="{9B0458FB-9E40-4EF5-B1B3-9454FFF4AB8E}" type="parTrans" cxnId="{A60A5276-53CB-4927-B458-855D402862A5}">
      <dgm:prSet/>
      <dgm:spPr/>
      <dgm:t>
        <a:bodyPr/>
        <a:lstStyle/>
        <a:p>
          <a:endParaRPr lang="en-PH"/>
        </a:p>
      </dgm:t>
    </dgm:pt>
    <dgm:pt modelId="{7F25BD20-12BC-45D6-8C7F-CAC900F398CC}" type="sibTrans" cxnId="{A60A5276-53CB-4927-B458-855D402862A5}">
      <dgm:prSet/>
      <dgm:spPr/>
      <dgm:t>
        <a:bodyPr/>
        <a:lstStyle/>
        <a:p>
          <a:endParaRPr lang="en-PH"/>
        </a:p>
      </dgm:t>
    </dgm:pt>
    <dgm:pt modelId="{09E6066B-3B71-4D0C-A024-DBD01D21295A}">
      <dgm:prSet phldrT="[Text]"/>
      <dgm:spPr/>
      <dgm:t>
        <a:bodyPr/>
        <a:lstStyle/>
        <a:p>
          <a:r>
            <a:rPr lang="en-PH" dirty="0"/>
            <a:t>HR Sys</a:t>
          </a:r>
        </a:p>
      </dgm:t>
    </dgm:pt>
    <dgm:pt modelId="{2103EE12-A2BC-4762-8A32-791D6917A075}" type="parTrans" cxnId="{EB86ADD6-A341-4322-B671-C2475FF8DDD4}">
      <dgm:prSet/>
      <dgm:spPr/>
      <dgm:t>
        <a:bodyPr/>
        <a:lstStyle/>
        <a:p>
          <a:endParaRPr lang="en-PH"/>
        </a:p>
      </dgm:t>
    </dgm:pt>
    <dgm:pt modelId="{637FCCBE-14FC-40E4-B19B-0C81B980A998}" type="sibTrans" cxnId="{EB86ADD6-A341-4322-B671-C2475FF8DDD4}">
      <dgm:prSet/>
      <dgm:spPr/>
      <dgm:t>
        <a:bodyPr/>
        <a:lstStyle/>
        <a:p>
          <a:endParaRPr lang="en-PH"/>
        </a:p>
      </dgm:t>
    </dgm:pt>
    <dgm:pt modelId="{D9D6547E-D9E9-4FF8-8A46-5F4D26C4227E}">
      <dgm:prSet phldrT="[Text]"/>
      <dgm:spPr/>
      <dgm:t>
        <a:bodyPr/>
        <a:lstStyle/>
        <a:p>
          <a:r>
            <a:rPr lang="en-PH" dirty="0"/>
            <a:t>Constituent Data Apps</a:t>
          </a:r>
        </a:p>
      </dgm:t>
    </dgm:pt>
    <dgm:pt modelId="{048B41CD-F9F1-4249-BB2E-B7A463F85B19}" type="parTrans" cxnId="{4B197E29-2CB7-404F-B17C-5FE85B0774F4}">
      <dgm:prSet/>
      <dgm:spPr/>
      <dgm:t>
        <a:bodyPr/>
        <a:lstStyle/>
        <a:p>
          <a:endParaRPr lang="en-PH"/>
        </a:p>
      </dgm:t>
    </dgm:pt>
    <dgm:pt modelId="{3ACC88D6-A7DA-48DC-A175-6FDD0122745B}" type="sibTrans" cxnId="{4B197E29-2CB7-404F-B17C-5FE85B0774F4}">
      <dgm:prSet/>
      <dgm:spPr/>
      <dgm:t>
        <a:bodyPr/>
        <a:lstStyle/>
        <a:p>
          <a:endParaRPr lang="en-PH"/>
        </a:p>
      </dgm:t>
    </dgm:pt>
    <dgm:pt modelId="{11E27030-BD3E-4500-9916-382A26FD8A17}">
      <dgm:prSet phldrT="[Text]"/>
      <dgm:spPr/>
      <dgm:t>
        <a:bodyPr/>
        <a:lstStyle/>
        <a:p>
          <a:r>
            <a:rPr lang="en-PH" dirty="0"/>
            <a:t>Administrative Database</a:t>
          </a:r>
        </a:p>
      </dgm:t>
    </dgm:pt>
    <dgm:pt modelId="{7CF17B58-9A98-4605-AB4F-6F4E857FF2B7}" type="parTrans" cxnId="{964CF974-29FF-4F06-943F-67D8CE0833AE}">
      <dgm:prSet/>
      <dgm:spPr/>
      <dgm:t>
        <a:bodyPr/>
        <a:lstStyle/>
        <a:p>
          <a:endParaRPr lang="en-PH"/>
        </a:p>
      </dgm:t>
    </dgm:pt>
    <dgm:pt modelId="{AA8FB6C0-0F60-4940-AFB4-247D53082B1C}" type="sibTrans" cxnId="{964CF974-29FF-4F06-943F-67D8CE0833AE}">
      <dgm:prSet/>
      <dgm:spPr/>
      <dgm:t>
        <a:bodyPr/>
        <a:lstStyle/>
        <a:p>
          <a:endParaRPr lang="en-PH"/>
        </a:p>
      </dgm:t>
    </dgm:pt>
    <dgm:pt modelId="{EF3D69B4-CC13-45AB-B59E-2946505B0DE0}">
      <dgm:prSet phldrT="[Text]"/>
      <dgm:spPr/>
      <dgm:t>
        <a:bodyPr/>
        <a:lstStyle/>
        <a:p>
          <a:r>
            <a:rPr lang="en-PH" dirty="0"/>
            <a:t>App 3</a:t>
          </a:r>
        </a:p>
      </dgm:t>
    </dgm:pt>
    <dgm:pt modelId="{AFE017D5-932E-4BA6-A072-7566FA5D6DC8}" type="parTrans" cxnId="{F33F2A22-B0D8-4ACE-87D4-557A6770FE18}">
      <dgm:prSet/>
      <dgm:spPr/>
      <dgm:t>
        <a:bodyPr/>
        <a:lstStyle/>
        <a:p>
          <a:endParaRPr lang="en-PH"/>
        </a:p>
      </dgm:t>
    </dgm:pt>
    <dgm:pt modelId="{342CF4E8-3BCC-4D35-B5E6-1A2D0557785E}" type="sibTrans" cxnId="{F33F2A22-B0D8-4ACE-87D4-557A6770FE18}">
      <dgm:prSet/>
      <dgm:spPr/>
      <dgm:t>
        <a:bodyPr/>
        <a:lstStyle/>
        <a:p>
          <a:endParaRPr lang="en-PH"/>
        </a:p>
      </dgm:t>
    </dgm:pt>
    <dgm:pt modelId="{2F653E41-27AA-430A-975F-9DC81670ED53}">
      <dgm:prSet phldrT="[Text]"/>
      <dgm:spPr/>
      <dgm:t>
        <a:bodyPr/>
        <a:lstStyle/>
        <a:p>
          <a:r>
            <a:rPr lang="en-PH" dirty="0"/>
            <a:t>App 4</a:t>
          </a:r>
        </a:p>
      </dgm:t>
    </dgm:pt>
    <dgm:pt modelId="{AB20D2C7-722D-4D6A-9107-9818499F551F}" type="parTrans" cxnId="{48AF8D9C-58BB-4F16-85CC-3C9D3A41F2A3}">
      <dgm:prSet/>
      <dgm:spPr/>
      <dgm:t>
        <a:bodyPr/>
        <a:lstStyle/>
        <a:p>
          <a:endParaRPr lang="en-PH"/>
        </a:p>
      </dgm:t>
    </dgm:pt>
    <dgm:pt modelId="{91E46F05-F9D2-4ECE-AED0-74FD9EE79280}" type="sibTrans" cxnId="{48AF8D9C-58BB-4F16-85CC-3C9D3A41F2A3}">
      <dgm:prSet/>
      <dgm:spPr/>
      <dgm:t>
        <a:bodyPr/>
        <a:lstStyle/>
        <a:p>
          <a:endParaRPr lang="en-PH"/>
        </a:p>
      </dgm:t>
    </dgm:pt>
    <dgm:pt modelId="{3C8608FD-9B50-4038-BB2A-C50CC9E6986C}" type="pres">
      <dgm:prSet presAssocID="{ABE07D82-0D24-4071-8F75-8D156AB54FC3}" presName="theList" presStyleCnt="0">
        <dgm:presLayoutVars>
          <dgm:dir/>
          <dgm:animLvl val="lvl"/>
          <dgm:resizeHandles val="exact"/>
        </dgm:presLayoutVars>
      </dgm:prSet>
      <dgm:spPr/>
    </dgm:pt>
    <dgm:pt modelId="{4E7F2D47-C50D-4CB1-8ED9-3FE9D72537BE}" type="pres">
      <dgm:prSet presAssocID="{423101DB-F47E-434A-9E20-0918FEB50708}" presName="compNode" presStyleCnt="0"/>
      <dgm:spPr/>
    </dgm:pt>
    <dgm:pt modelId="{BA59EFB7-7D12-4CAE-9B49-C86F045052D5}" type="pres">
      <dgm:prSet presAssocID="{423101DB-F47E-434A-9E20-0918FEB50708}" presName="aNode" presStyleLbl="bgShp" presStyleIdx="0" presStyleCnt="3"/>
      <dgm:spPr/>
    </dgm:pt>
    <dgm:pt modelId="{BFE266C9-F940-4316-B783-A61C0A6F32CE}" type="pres">
      <dgm:prSet presAssocID="{423101DB-F47E-434A-9E20-0918FEB50708}" presName="textNode" presStyleLbl="bgShp" presStyleIdx="0" presStyleCnt="3"/>
      <dgm:spPr/>
    </dgm:pt>
    <dgm:pt modelId="{9BF328EC-B0C5-4EAC-A70F-3CCA9CB89D4B}" type="pres">
      <dgm:prSet presAssocID="{423101DB-F47E-434A-9E20-0918FEB50708}" presName="compChildNode" presStyleCnt="0"/>
      <dgm:spPr/>
    </dgm:pt>
    <dgm:pt modelId="{8F5ECB3B-BDAF-4835-B7AA-23B8393D7B4D}" type="pres">
      <dgm:prSet presAssocID="{423101DB-F47E-434A-9E20-0918FEB50708}" presName="theInnerList" presStyleCnt="0"/>
      <dgm:spPr/>
    </dgm:pt>
    <dgm:pt modelId="{73282B83-3BAD-4F90-BA63-1726F59FC88D}" type="pres">
      <dgm:prSet presAssocID="{10833BC4-6686-4B59-8ADC-C250A4DD9C66}" presName="childNode" presStyleLbl="node1" presStyleIdx="0" presStyleCnt="6">
        <dgm:presLayoutVars>
          <dgm:bulletEnabled val="1"/>
        </dgm:presLayoutVars>
      </dgm:prSet>
      <dgm:spPr/>
    </dgm:pt>
    <dgm:pt modelId="{79041CF8-3D6C-41C9-94A3-05C1A5B03022}" type="pres">
      <dgm:prSet presAssocID="{10833BC4-6686-4B59-8ADC-C250A4DD9C66}" presName="aSpace2" presStyleCnt="0"/>
      <dgm:spPr/>
    </dgm:pt>
    <dgm:pt modelId="{931977E1-C399-44FC-AD59-9A9BE1233AFB}" type="pres">
      <dgm:prSet presAssocID="{DC42F97E-658F-4726-BFA1-7B4F0CFE8246}" presName="childNode" presStyleLbl="node1" presStyleIdx="1" presStyleCnt="6">
        <dgm:presLayoutVars>
          <dgm:bulletEnabled val="1"/>
        </dgm:presLayoutVars>
      </dgm:prSet>
      <dgm:spPr/>
    </dgm:pt>
    <dgm:pt modelId="{0FEE70AD-B2AF-404A-A0B6-CE528AAE3DBC}" type="pres">
      <dgm:prSet presAssocID="{423101DB-F47E-434A-9E20-0918FEB50708}" presName="aSpace" presStyleCnt="0"/>
      <dgm:spPr/>
    </dgm:pt>
    <dgm:pt modelId="{F6278A01-4CC4-41B1-B510-16D47C68118B}" type="pres">
      <dgm:prSet presAssocID="{6328FA98-AA05-4767-99FB-D3D4AC49C964}" presName="compNode" presStyleCnt="0"/>
      <dgm:spPr/>
    </dgm:pt>
    <dgm:pt modelId="{74312996-055B-4301-9886-678522EFEDB3}" type="pres">
      <dgm:prSet presAssocID="{6328FA98-AA05-4767-99FB-D3D4AC49C964}" presName="aNode" presStyleLbl="bgShp" presStyleIdx="1" presStyleCnt="3"/>
      <dgm:spPr/>
    </dgm:pt>
    <dgm:pt modelId="{14D2ADAF-AE72-4CD4-9728-E8AE4BA05310}" type="pres">
      <dgm:prSet presAssocID="{6328FA98-AA05-4767-99FB-D3D4AC49C964}" presName="textNode" presStyleLbl="bgShp" presStyleIdx="1" presStyleCnt="3"/>
      <dgm:spPr/>
    </dgm:pt>
    <dgm:pt modelId="{92E454CA-05E2-403A-86BF-049640B570DB}" type="pres">
      <dgm:prSet presAssocID="{6328FA98-AA05-4767-99FB-D3D4AC49C964}" presName="compChildNode" presStyleCnt="0"/>
      <dgm:spPr/>
    </dgm:pt>
    <dgm:pt modelId="{F5617BE4-35EE-49E2-9A80-35593B8B0903}" type="pres">
      <dgm:prSet presAssocID="{6328FA98-AA05-4767-99FB-D3D4AC49C964}" presName="theInnerList" presStyleCnt="0"/>
      <dgm:spPr/>
    </dgm:pt>
    <dgm:pt modelId="{2E2AB8F1-84BD-4E40-A2A6-517CBD52D7B4}" type="pres">
      <dgm:prSet presAssocID="{09E6066B-3B71-4D0C-A024-DBD01D21295A}" presName="childNode" presStyleLbl="node1" presStyleIdx="2" presStyleCnt="6">
        <dgm:presLayoutVars>
          <dgm:bulletEnabled val="1"/>
        </dgm:presLayoutVars>
      </dgm:prSet>
      <dgm:spPr/>
    </dgm:pt>
    <dgm:pt modelId="{F35877F0-1895-4B82-833E-A30BD4E8FD95}" type="pres">
      <dgm:prSet presAssocID="{09E6066B-3B71-4D0C-A024-DBD01D21295A}" presName="aSpace2" presStyleCnt="0"/>
      <dgm:spPr/>
    </dgm:pt>
    <dgm:pt modelId="{1A5747EB-AF3E-4555-9EC7-B9FAFEC5FEB2}" type="pres">
      <dgm:prSet presAssocID="{D9D6547E-D9E9-4FF8-8A46-5F4D26C4227E}" presName="childNode" presStyleLbl="node1" presStyleIdx="3" presStyleCnt="6">
        <dgm:presLayoutVars>
          <dgm:bulletEnabled val="1"/>
        </dgm:presLayoutVars>
      </dgm:prSet>
      <dgm:spPr/>
    </dgm:pt>
    <dgm:pt modelId="{125F35ED-9F65-46BB-BDA9-7B204B3B834D}" type="pres">
      <dgm:prSet presAssocID="{6328FA98-AA05-4767-99FB-D3D4AC49C964}" presName="aSpace" presStyleCnt="0"/>
      <dgm:spPr/>
    </dgm:pt>
    <dgm:pt modelId="{E5834070-B7DF-4A00-8932-7A2E3C351FA5}" type="pres">
      <dgm:prSet presAssocID="{11E27030-BD3E-4500-9916-382A26FD8A17}" presName="compNode" presStyleCnt="0"/>
      <dgm:spPr/>
    </dgm:pt>
    <dgm:pt modelId="{6B1CF944-952A-4DCA-BD7A-9D8BD06DF569}" type="pres">
      <dgm:prSet presAssocID="{11E27030-BD3E-4500-9916-382A26FD8A17}" presName="aNode" presStyleLbl="bgShp" presStyleIdx="2" presStyleCnt="3"/>
      <dgm:spPr/>
    </dgm:pt>
    <dgm:pt modelId="{A95B4D59-5526-4C0F-A194-66355DF1236F}" type="pres">
      <dgm:prSet presAssocID="{11E27030-BD3E-4500-9916-382A26FD8A17}" presName="textNode" presStyleLbl="bgShp" presStyleIdx="2" presStyleCnt="3"/>
      <dgm:spPr/>
    </dgm:pt>
    <dgm:pt modelId="{B8B34C0D-B7E1-4A49-8ED9-2D8003828562}" type="pres">
      <dgm:prSet presAssocID="{11E27030-BD3E-4500-9916-382A26FD8A17}" presName="compChildNode" presStyleCnt="0"/>
      <dgm:spPr/>
    </dgm:pt>
    <dgm:pt modelId="{88458B1D-F07A-4B61-AB72-947057C15B16}" type="pres">
      <dgm:prSet presAssocID="{11E27030-BD3E-4500-9916-382A26FD8A17}" presName="theInnerList" presStyleCnt="0"/>
      <dgm:spPr/>
    </dgm:pt>
    <dgm:pt modelId="{7F651561-71E5-4A3A-8D48-10435644E722}" type="pres">
      <dgm:prSet presAssocID="{EF3D69B4-CC13-45AB-B59E-2946505B0DE0}" presName="childNode" presStyleLbl="node1" presStyleIdx="4" presStyleCnt="6">
        <dgm:presLayoutVars>
          <dgm:bulletEnabled val="1"/>
        </dgm:presLayoutVars>
      </dgm:prSet>
      <dgm:spPr/>
    </dgm:pt>
    <dgm:pt modelId="{14226ABF-2351-4D30-997E-0141915B7449}" type="pres">
      <dgm:prSet presAssocID="{EF3D69B4-CC13-45AB-B59E-2946505B0DE0}" presName="aSpace2" presStyleCnt="0"/>
      <dgm:spPr/>
    </dgm:pt>
    <dgm:pt modelId="{C53E867C-6DE3-4B2C-80AA-FE13008E52E9}" type="pres">
      <dgm:prSet presAssocID="{2F653E41-27AA-430A-975F-9DC81670ED53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F4B62401-1C60-489B-9106-73CD30A0C916}" type="presOf" srcId="{DC42F97E-658F-4726-BFA1-7B4F0CFE8246}" destId="{931977E1-C399-44FC-AD59-9A9BE1233AFB}" srcOrd="0" destOrd="0" presId="urn:microsoft.com/office/officeart/2005/8/layout/lProcess2"/>
    <dgm:cxn modelId="{B7CDC104-7274-4BAF-B39B-DC44E74E1BEC}" type="presOf" srcId="{2F653E41-27AA-430A-975F-9DC81670ED53}" destId="{C53E867C-6DE3-4B2C-80AA-FE13008E52E9}" srcOrd="0" destOrd="0" presId="urn:microsoft.com/office/officeart/2005/8/layout/lProcess2"/>
    <dgm:cxn modelId="{5CB4B31D-CC30-435B-9D43-F7FE63F60AC7}" type="presOf" srcId="{423101DB-F47E-434A-9E20-0918FEB50708}" destId="{BFE266C9-F940-4316-B783-A61C0A6F32CE}" srcOrd="1" destOrd="0" presId="urn:microsoft.com/office/officeart/2005/8/layout/lProcess2"/>
    <dgm:cxn modelId="{F33F2A22-B0D8-4ACE-87D4-557A6770FE18}" srcId="{11E27030-BD3E-4500-9916-382A26FD8A17}" destId="{EF3D69B4-CC13-45AB-B59E-2946505B0DE0}" srcOrd="0" destOrd="0" parTransId="{AFE017D5-932E-4BA6-A072-7566FA5D6DC8}" sibTransId="{342CF4E8-3BCC-4D35-B5E6-1A2D0557785E}"/>
    <dgm:cxn modelId="{B6DADF28-BAF7-449C-BDE8-30B0D425D4CE}" type="presOf" srcId="{11E27030-BD3E-4500-9916-382A26FD8A17}" destId="{A95B4D59-5526-4C0F-A194-66355DF1236F}" srcOrd="1" destOrd="0" presId="urn:microsoft.com/office/officeart/2005/8/layout/lProcess2"/>
    <dgm:cxn modelId="{4B197E29-2CB7-404F-B17C-5FE85B0774F4}" srcId="{6328FA98-AA05-4767-99FB-D3D4AC49C964}" destId="{D9D6547E-D9E9-4FF8-8A46-5F4D26C4227E}" srcOrd="1" destOrd="0" parTransId="{048B41CD-F9F1-4249-BB2E-B7A463F85B19}" sibTransId="{3ACC88D6-A7DA-48DC-A175-6FDD0122745B}"/>
    <dgm:cxn modelId="{F1A7F13D-63F1-4634-8C73-1DA7DE7AB0EC}" type="presOf" srcId="{6328FA98-AA05-4767-99FB-D3D4AC49C964}" destId="{74312996-055B-4301-9886-678522EFEDB3}" srcOrd="0" destOrd="0" presId="urn:microsoft.com/office/officeart/2005/8/layout/lProcess2"/>
    <dgm:cxn modelId="{ABEF485E-BDA9-49E6-A0BC-CA9C72D94116}" type="presOf" srcId="{423101DB-F47E-434A-9E20-0918FEB50708}" destId="{BA59EFB7-7D12-4CAE-9B49-C86F045052D5}" srcOrd="0" destOrd="0" presId="urn:microsoft.com/office/officeart/2005/8/layout/lProcess2"/>
    <dgm:cxn modelId="{B16E4D42-219C-46D3-9267-5C7B05763239}" srcId="{423101DB-F47E-434A-9E20-0918FEB50708}" destId="{10833BC4-6686-4B59-8ADC-C250A4DD9C66}" srcOrd="0" destOrd="0" parTransId="{1D984EF8-22C6-46C7-9407-1165203D08BC}" sibTransId="{F5B8EEA7-B62E-4C16-9DBD-94115D9565E3}"/>
    <dgm:cxn modelId="{F64BDF64-BD54-49A7-ADB6-4B3189A64185}" type="presOf" srcId="{D9D6547E-D9E9-4FF8-8A46-5F4D26C4227E}" destId="{1A5747EB-AF3E-4555-9EC7-B9FAFEC5FEB2}" srcOrd="0" destOrd="0" presId="urn:microsoft.com/office/officeart/2005/8/layout/lProcess2"/>
    <dgm:cxn modelId="{59AC196E-BF3D-4B98-92AC-290F102446AE}" type="presOf" srcId="{10833BC4-6686-4B59-8ADC-C250A4DD9C66}" destId="{73282B83-3BAD-4F90-BA63-1726F59FC88D}" srcOrd="0" destOrd="0" presId="urn:microsoft.com/office/officeart/2005/8/layout/lProcess2"/>
    <dgm:cxn modelId="{B4953E51-06EA-406C-9C43-C20E258A32A1}" srcId="{423101DB-F47E-434A-9E20-0918FEB50708}" destId="{DC42F97E-658F-4726-BFA1-7B4F0CFE8246}" srcOrd="1" destOrd="0" parTransId="{DEF35E6C-EA9A-4D2E-A5B8-2EA0793629EC}" sibTransId="{B386864D-167F-4CA0-BA79-AAEB1EE19C26}"/>
    <dgm:cxn modelId="{964CF974-29FF-4F06-943F-67D8CE0833AE}" srcId="{ABE07D82-0D24-4071-8F75-8D156AB54FC3}" destId="{11E27030-BD3E-4500-9916-382A26FD8A17}" srcOrd="2" destOrd="0" parTransId="{7CF17B58-9A98-4605-AB4F-6F4E857FF2B7}" sibTransId="{AA8FB6C0-0F60-4940-AFB4-247D53082B1C}"/>
    <dgm:cxn modelId="{A60A5276-53CB-4927-B458-855D402862A5}" srcId="{ABE07D82-0D24-4071-8F75-8D156AB54FC3}" destId="{6328FA98-AA05-4767-99FB-D3D4AC49C964}" srcOrd="1" destOrd="0" parTransId="{9B0458FB-9E40-4EF5-B1B3-9454FFF4AB8E}" sibTransId="{7F25BD20-12BC-45D6-8C7F-CAC900F398CC}"/>
    <dgm:cxn modelId="{B8055978-ED52-457F-BECC-39FD49B47E58}" type="presOf" srcId="{6328FA98-AA05-4767-99FB-D3D4AC49C964}" destId="{14D2ADAF-AE72-4CD4-9728-E8AE4BA05310}" srcOrd="1" destOrd="0" presId="urn:microsoft.com/office/officeart/2005/8/layout/lProcess2"/>
    <dgm:cxn modelId="{1D72C878-1B95-445F-8B34-9B098394A6D0}" type="presOf" srcId="{09E6066B-3B71-4D0C-A024-DBD01D21295A}" destId="{2E2AB8F1-84BD-4E40-A2A6-517CBD52D7B4}" srcOrd="0" destOrd="0" presId="urn:microsoft.com/office/officeart/2005/8/layout/lProcess2"/>
    <dgm:cxn modelId="{48AF8D9C-58BB-4F16-85CC-3C9D3A41F2A3}" srcId="{11E27030-BD3E-4500-9916-382A26FD8A17}" destId="{2F653E41-27AA-430A-975F-9DC81670ED53}" srcOrd="1" destOrd="0" parTransId="{AB20D2C7-722D-4D6A-9107-9818499F551F}" sibTransId="{91E46F05-F9D2-4ECE-AED0-74FD9EE79280}"/>
    <dgm:cxn modelId="{1483CCA4-6325-4CB8-8F0E-EF413D0A0E0B}" type="presOf" srcId="{EF3D69B4-CC13-45AB-B59E-2946505B0DE0}" destId="{7F651561-71E5-4A3A-8D48-10435644E722}" srcOrd="0" destOrd="0" presId="urn:microsoft.com/office/officeart/2005/8/layout/lProcess2"/>
    <dgm:cxn modelId="{1629E5B4-A22C-4615-8B92-973A14919818}" srcId="{ABE07D82-0D24-4071-8F75-8D156AB54FC3}" destId="{423101DB-F47E-434A-9E20-0918FEB50708}" srcOrd="0" destOrd="0" parTransId="{AF926158-9AEA-4209-889E-72CFC32850F3}" sibTransId="{9EA6F09C-26C6-4980-AB63-E4C59BFFD0E9}"/>
    <dgm:cxn modelId="{BCF4BFD1-5AD1-4C45-BBE9-413D80A3D597}" type="presOf" srcId="{11E27030-BD3E-4500-9916-382A26FD8A17}" destId="{6B1CF944-952A-4DCA-BD7A-9D8BD06DF569}" srcOrd="0" destOrd="0" presId="urn:microsoft.com/office/officeart/2005/8/layout/lProcess2"/>
    <dgm:cxn modelId="{EB86ADD6-A341-4322-B671-C2475FF8DDD4}" srcId="{6328FA98-AA05-4767-99FB-D3D4AC49C964}" destId="{09E6066B-3B71-4D0C-A024-DBD01D21295A}" srcOrd="0" destOrd="0" parTransId="{2103EE12-A2BC-4762-8A32-791D6917A075}" sibTransId="{637FCCBE-14FC-40E4-B19B-0C81B980A998}"/>
    <dgm:cxn modelId="{BA51B2E7-8F59-48E7-8423-2C28A0F44751}" type="presOf" srcId="{ABE07D82-0D24-4071-8F75-8D156AB54FC3}" destId="{3C8608FD-9B50-4038-BB2A-C50CC9E6986C}" srcOrd="0" destOrd="0" presId="urn:microsoft.com/office/officeart/2005/8/layout/lProcess2"/>
    <dgm:cxn modelId="{60967620-0F09-47B4-8ADB-AE2A8CBC075D}" type="presParOf" srcId="{3C8608FD-9B50-4038-BB2A-C50CC9E6986C}" destId="{4E7F2D47-C50D-4CB1-8ED9-3FE9D72537BE}" srcOrd="0" destOrd="0" presId="urn:microsoft.com/office/officeart/2005/8/layout/lProcess2"/>
    <dgm:cxn modelId="{2E6780E9-7036-4C4C-8828-DCA228C7E464}" type="presParOf" srcId="{4E7F2D47-C50D-4CB1-8ED9-3FE9D72537BE}" destId="{BA59EFB7-7D12-4CAE-9B49-C86F045052D5}" srcOrd="0" destOrd="0" presId="urn:microsoft.com/office/officeart/2005/8/layout/lProcess2"/>
    <dgm:cxn modelId="{0847889B-3C42-4DBE-9B22-A02B3022DB4F}" type="presParOf" srcId="{4E7F2D47-C50D-4CB1-8ED9-3FE9D72537BE}" destId="{BFE266C9-F940-4316-B783-A61C0A6F32CE}" srcOrd="1" destOrd="0" presId="urn:microsoft.com/office/officeart/2005/8/layout/lProcess2"/>
    <dgm:cxn modelId="{AC4CFC2F-9345-4E3F-B8E8-A3EC73CFF571}" type="presParOf" srcId="{4E7F2D47-C50D-4CB1-8ED9-3FE9D72537BE}" destId="{9BF328EC-B0C5-4EAC-A70F-3CCA9CB89D4B}" srcOrd="2" destOrd="0" presId="urn:microsoft.com/office/officeart/2005/8/layout/lProcess2"/>
    <dgm:cxn modelId="{46DD834B-722B-45FC-A13D-3C2CA51B2C56}" type="presParOf" srcId="{9BF328EC-B0C5-4EAC-A70F-3CCA9CB89D4B}" destId="{8F5ECB3B-BDAF-4835-B7AA-23B8393D7B4D}" srcOrd="0" destOrd="0" presId="urn:microsoft.com/office/officeart/2005/8/layout/lProcess2"/>
    <dgm:cxn modelId="{BBC822E8-CA8D-437D-894D-636B704DAC6C}" type="presParOf" srcId="{8F5ECB3B-BDAF-4835-B7AA-23B8393D7B4D}" destId="{73282B83-3BAD-4F90-BA63-1726F59FC88D}" srcOrd="0" destOrd="0" presId="urn:microsoft.com/office/officeart/2005/8/layout/lProcess2"/>
    <dgm:cxn modelId="{ACB95B92-7974-42DE-87AF-82E156A48F35}" type="presParOf" srcId="{8F5ECB3B-BDAF-4835-B7AA-23B8393D7B4D}" destId="{79041CF8-3D6C-41C9-94A3-05C1A5B03022}" srcOrd="1" destOrd="0" presId="urn:microsoft.com/office/officeart/2005/8/layout/lProcess2"/>
    <dgm:cxn modelId="{AED59C8A-ABA0-44B1-BA32-0F895377D256}" type="presParOf" srcId="{8F5ECB3B-BDAF-4835-B7AA-23B8393D7B4D}" destId="{931977E1-C399-44FC-AD59-9A9BE1233AFB}" srcOrd="2" destOrd="0" presId="urn:microsoft.com/office/officeart/2005/8/layout/lProcess2"/>
    <dgm:cxn modelId="{C5FA58CD-F499-4AC5-998A-8745CA3B422B}" type="presParOf" srcId="{3C8608FD-9B50-4038-BB2A-C50CC9E6986C}" destId="{0FEE70AD-B2AF-404A-A0B6-CE528AAE3DBC}" srcOrd="1" destOrd="0" presId="urn:microsoft.com/office/officeart/2005/8/layout/lProcess2"/>
    <dgm:cxn modelId="{087465BA-F122-488B-9696-8E7232B3D9B5}" type="presParOf" srcId="{3C8608FD-9B50-4038-BB2A-C50CC9E6986C}" destId="{F6278A01-4CC4-41B1-B510-16D47C68118B}" srcOrd="2" destOrd="0" presId="urn:microsoft.com/office/officeart/2005/8/layout/lProcess2"/>
    <dgm:cxn modelId="{466A5AB6-F17E-44BA-9E6B-3AACD233D222}" type="presParOf" srcId="{F6278A01-4CC4-41B1-B510-16D47C68118B}" destId="{74312996-055B-4301-9886-678522EFEDB3}" srcOrd="0" destOrd="0" presId="urn:microsoft.com/office/officeart/2005/8/layout/lProcess2"/>
    <dgm:cxn modelId="{749300D1-94A7-4CE3-A95E-5A93C9DD2338}" type="presParOf" srcId="{F6278A01-4CC4-41B1-B510-16D47C68118B}" destId="{14D2ADAF-AE72-4CD4-9728-E8AE4BA05310}" srcOrd="1" destOrd="0" presId="urn:microsoft.com/office/officeart/2005/8/layout/lProcess2"/>
    <dgm:cxn modelId="{27143EF0-0036-41C0-9E5E-ACA3B1F394CC}" type="presParOf" srcId="{F6278A01-4CC4-41B1-B510-16D47C68118B}" destId="{92E454CA-05E2-403A-86BF-049640B570DB}" srcOrd="2" destOrd="0" presId="urn:microsoft.com/office/officeart/2005/8/layout/lProcess2"/>
    <dgm:cxn modelId="{8E18A650-FFE3-424B-92E5-E69B48BB7616}" type="presParOf" srcId="{92E454CA-05E2-403A-86BF-049640B570DB}" destId="{F5617BE4-35EE-49E2-9A80-35593B8B0903}" srcOrd="0" destOrd="0" presId="urn:microsoft.com/office/officeart/2005/8/layout/lProcess2"/>
    <dgm:cxn modelId="{A67C3E77-CF26-49DD-A438-FF40117BCB18}" type="presParOf" srcId="{F5617BE4-35EE-49E2-9A80-35593B8B0903}" destId="{2E2AB8F1-84BD-4E40-A2A6-517CBD52D7B4}" srcOrd="0" destOrd="0" presId="urn:microsoft.com/office/officeart/2005/8/layout/lProcess2"/>
    <dgm:cxn modelId="{87AAEB3C-692C-4759-A52C-2E612D1404A8}" type="presParOf" srcId="{F5617BE4-35EE-49E2-9A80-35593B8B0903}" destId="{F35877F0-1895-4B82-833E-A30BD4E8FD95}" srcOrd="1" destOrd="0" presId="urn:microsoft.com/office/officeart/2005/8/layout/lProcess2"/>
    <dgm:cxn modelId="{340DC834-B7F8-4D0F-BA5B-BB14E40A8541}" type="presParOf" srcId="{F5617BE4-35EE-49E2-9A80-35593B8B0903}" destId="{1A5747EB-AF3E-4555-9EC7-B9FAFEC5FEB2}" srcOrd="2" destOrd="0" presId="urn:microsoft.com/office/officeart/2005/8/layout/lProcess2"/>
    <dgm:cxn modelId="{11A7868D-49D9-4BA1-8F4A-54CD9CFBA657}" type="presParOf" srcId="{3C8608FD-9B50-4038-BB2A-C50CC9E6986C}" destId="{125F35ED-9F65-46BB-BDA9-7B204B3B834D}" srcOrd="3" destOrd="0" presId="urn:microsoft.com/office/officeart/2005/8/layout/lProcess2"/>
    <dgm:cxn modelId="{0DA8BEEB-F6E1-4FFE-AE56-96A9F159D921}" type="presParOf" srcId="{3C8608FD-9B50-4038-BB2A-C50CC9E6986C}" destId="{E5834070-B7DF-4A00-8932-7A2E3C351FA5}" srcOrd="4" destOrd="0" presId="urn:microsoft.com/office/officeart/2005/8/layout/lProcess2"/>
    <dgm:cxn modelId="{564FCC99-8C55-4DCF-9DB5-3C438ED63F81}" type="presParOf" srcId="{E5834070-B7DF-4A00-8932-7A2E3C351FA5}" destId="{6B1CF944-952A-4DCA-BD7A-9D8BD06DF569}" srcOrd="0" destOrd="0" presId="urn:microsoft.com/office/officeart/2005/8/layout/lProcess2"/>
    <dgm:cxn modelId="{14340ACF-E148-4501-98BE-A8FEB703E9A3}" type="presParOf" srcId="{E5834070-B7DF-4A00-8932-7A2E3C351FA5}" destId="{A95B4D59-5526-4C0F-A194-66355DF1236F}" srcOrd="1" destOrd="0" presId="urn:microsoft.com/office/officeart/2005/8/layout/lProcess2"/>
    <dgm:cxn modelId="{93FAF267-4022-408F-A37D-4ED65B8E3CE1}" type="presParOf" srcId="{E5834070-B7DF-4A00-8932-7A2E3C351FA5}" destId="{B8B34C0D-B7E1-4A49-8ED9-2D8003828562}" srcOrd="2" destOrd="0" presId="urn:microsoft.com/office/officeart/2005/8/layout/lProcess2"/>
    <dgm:cxn modelId="{931BC3A9-722D-4D4A-AF93-21AB167D6F50}" type="presParOf" srcId="{B8B34C0D-B7E1-4A49-8ED9-2D8003828562}" destId="{88458B1D-F07A-4B61-AB72-947057C15B16}" srcOrd="0" destOrd="0" presId="urn:microsoft.com/office/officeart/2005/8/layout/lProcess2"/>
    <dgm:cxn modelId="{D7DB7426-3FFE-4789-A963-132307ECA45F}" type="presParOf" srcId="{88458B1D-F07A-4B61-AB72-947057C15B16}" destId="{7F651561-71E5-4A3A-8D48-10435644E722}" srcOrd="0" destOrd="0" presId="urn:microsoft.com/office/officeart/2005/8/layout/lProcess2"/>
    <dgm:cxn modelId="{F233D1E2-640C-4CFD-9086-B1F903B00438}" type="presParOf" srcId="{88458B1D-F07A-4B61-AB72-947057C15B16}" destId="{14226ABF-2351-4D30-997E-0141915B7449}" srcOrd="1" destOrd="0" presId="urn:microsoft.com/office/officeart/2005/8/layout/lProcess2"/>
    <dgm:cxn modelId="{42A00153-2DD3-417E-AAA0-505CD987CC76}" type="presParOf" srcId="{88458B1D-F07A-4B61-AB72-947057C15B16}" destId="{C53E867C-6DE3-4B2C-80AA-FE13008E52E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9EFB7-7D12-4CAE-9B49-C86F045052D5}">
      <dsp:nvSpPr>
        <dsp:cNvPr id="0" name=""/>
        <dsp:cNvSpPr/>
      </dsp:nvSpPr>
      <dsp:spPr>
        <a:xfrm>
          <a:off x="1283" y="0"/>
          <a:ext cx="3337470" cy="2852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Operations Database</a:t>
          </a:r>
        </a:p>
      </dsp:txBody>
      <dsp:txXfrm>
        <a:off x="1283" y="0"/>
        <a:ext cx="3337470" cy="855815"/>
      </dsp:txXfrm>
    </dsp:sp>
    <dsp:sp modelId="{73282B83-3BAD-4F90-BA63-1726F59FC88D}">
      <dsp:nvSpPr>
        <dsp:cNvPr id="0" name=""/>
        <dsp:cNvSpPr/>
      </dsp:nvSpPr>
      <dsp:spPr>
        <a:xfrm>
          <a:off x="335030" y="856650"/>
          <a:ext cx="2669976" cy="86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App 1</a:t>
          </a:r>
        </a:p>
      </dsp:txBody>
      <dsp:txXfrm>
        <a:off x="360222" y="881842"/>
        <a:ext cx="2619592" cy="809749"/>
      </dsp:txXfrm>
    </dsp:sp>
    <dsp:sp modelId="{931977E1-C399-44FC-AD59-9A9BE1233AFB}">
      <dsp:nvSpPr>
        <dsp:cNvPr id="0" name=""/>
        <dsp:cNvSpPr/>
      </dsp:nvSpPr>
      <dsp:spPr>
        <a:xfrm>
          <a:off x="335030" y="1849112"/>
          <a:ext cx="2669976" cy="86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App 2</a:t>
          </a:r>
        </a:p>
      </dsp:txBody>
      <dsp:txXfrm>
        <a:off x="360222" y="1874304"/>
        <a:ext cx="2619592" cy="809749"/>
      </dsp:txXfrm>
    </dsp:sp>
    <dsp:sp modelId="{74312996-055B-4301-9886-678522EFEDB3}">
      <dsp:nvSpPr>
        <dsp:cNvPr id="0" name=""/>
        <dsp:cNvSpPr/>
      </dsp:nvSpPr>
      <dsp:spPr>
        <a:xfrm>
          <a:off x="3589064" y="0"/>
          <a:ext cx="3337470" cy="2852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Personal Info Database</a:t>
          </a:r>
        </a:p>
      </dsp:txBody>
      <dsp:txXfrm>
        <a:off x="3589064" y="0"/>
        <a:ext cx="3337470" cy="855815"/>
      </dsp:txXfrm>
    </dsp:sp>
    <dsp:sp modelId="{2E2AB8F1-84BD-4E40-A2A6-517CBD52D7B4}">
      <dsp:nvSpPr>
        <dsp:cNvPr id="0" name=""/>
        <dsp:cNvSpPr/>
      </dsp:nvSpPr>
      <dsp:spPr>
        <a:xfrm>
          <a:off x="3922811" y="856650"/>
          <a:ext cx="2669976" cy="86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HR Sys</a:t>
          </a:r>
        </a:p>
      </dsp:txBody>
      <dsp:txXfrm>
        <a:off x="3948003" y="881842"/>
        <a:ext cx="2619592" cy="809749"/>
      </dsp:txXfrm>
    </dsp:sp>
    <dsp:sp modelId="{1A5747EB-AF3E-4555-9EC7-B9FAFEC5FEB2}">
      <dsp:nvSpPr>
        <dsp:cNvPr id="0" name=""/>
        <dsp:cNvSpPr/>
      </dsp:nvSpPr>
      <dsp:spPr>
        <a:xfrm>
          <a:off x="3922811" y="1849112"/>
          <a:ext cx="2669976" cy="86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Constituent Data Apps</a:t>
          </a:r>
        </a:p>
      </dsp:txBody>
      <dsp:txXfrm>
        <a:off x="3948003" y="1874304"/>
        <a:ext cx="2619592" cy="809749"/>
      </dsp:txXfrm>
    </dsp:sp>
    <dsp:sp modelId="{6B1CF944-952A-4DCA-BD7A-9D8BD06DF569}">
      <dsp:nvSpPr>
        <dsp:cNvPr id="0" name=""/>
        <dsp:cNvSpPr/>
      </dsp:nvSpPr>
      <dsp:spPr>
        <a:xfrm>
          <a:off x="7176845" y="0"/>
          <a:ext cx="3337470" cy="2852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Administrative Database</a:t>
          </a:r>
        </a:p>
      </dsp:txBody>
      <dsp:txXfrm>
        <a:off x="7176845" y="0"/>
        <a:ext cx="3337470" cy="855815"/>
      </dsp:txXfrm>
    </dsp:sp>
    <dsp:sp modelId="{7F651561-71E5-4A3A-8D48-10435644E722}">
      <dsp:nvSpPr>
        <dsp:cNvPr id="0" name=""/>
        <dsp:cNvSpPr/>
      </dsp:nvSpPr>
      <dsp:spPr>
        <a:xfrm>
          <a:off x="7510592" y="856650"/>
          <a:ext cx="2669976" cy="86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App 3</a:t>
          </a:r>
        </a:p>
      </dsp:txBody>
      <dsp:txXfrm>
        <a:off x="7535784" y="881842"/>
        <a:ext cx="2619592" cy="809749"/>
      </dsp:txXfrm>
    </dsp:sp>
    <dsp:sp modelId="{C53E867C-6DE3-4B2C-80AA-FE13008E52E9}">
      <dsp:nvSpPr>
        <dsp:cNvPr id="0" name=""/>
        <dsp:cNvSpPr/>
      </dsp:nvSpPr>
      <dsp:spPr>
        <a:xfrm>
          <a:off x="7510592" y="1849112"/>
          <a:ext cx="2669976" cy="86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App 4</a:t>
          </a:r>
        </a:p>
      </dsp:txBody>
      <dsp:txXfrm>
        <a:off x="7535784" y="1874304"/>
        <a:ext cx="2619592" cy="809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1E72-E724-4EE9-AAA8-35E1FCAC7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8A160-3618-4762-80CB-C5C6889BA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F74A-E74A-4240-821B-DDD222DC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C21C-5C6B-4B2D-83D6-E73DEAFE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5EDD-FCD6-40A6-A5A7-5EDF49BD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680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D8D8-57F3-4E3E-A79E-E8280B59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5B6F0-DF87-4A62-88B6-A13BBD6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A309-3343-4DAD-9D89-744F722F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FF68-A2FA-4259-AFE2-F5588039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AC57-A38E-445B-AE1E-7660DB19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793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4B2C-4A8F-4E13-9F25-510786330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8F6C6-3EEC-48E0-9AAD-915654A2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D878-BF3D-4DBF-8191-BD733ABC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912F-F522-44E5-A19C-B7A2FD0C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22C5-AF27-4AAE-87CE-DF436639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242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5533-5C37-46D2-822A-AC0D9F34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6E4D5-EFD7-41AF-A80F-089C7231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6C7F7-7EA9-4DE6-80AE-A6D8C008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D315-6E8F-49AB-AC7E-03DA3319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B425-ED2B-42F5-92E8-74FFED4E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78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F1E7-8E66-4499-87E0-6A61C477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387EC-CC3D-4F8A-90C6-920D1E16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55D6-1A7D-4A78-899D-AC7FE69E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6A5DC-1FED-43C3-BFF5-0A1A7800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EE3F-0D41-4269-8D08-C43BE8BE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037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8D04-1EF8-4D8C-A187-02C1FBD4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21E8-4C25-4E6E-9520-61E769432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ED6EE-D9A3-42E9-95B6-B3FAC5F6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6FBB-DFE3-48AA-B40D-352350A9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5E14-810E-48B2-A93E-4D8E7A33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E99D6-A286-4F36-9A87-E53E2FD9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047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4C76-9C1D-465F-96CE-93A4A746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83D0-01D2-4E51-BF74-7B0F4877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B051B-12E0-4114-9384-9C848E78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72309-09B2-4D34-8133-10D466652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53469-66A1-45AF-8029-901947CB2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24635-245E-4394-9BD2-359C538F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24AF3-7C5E-43F1-B8D4-BD888A36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A4DC1-368A-492A-8197-9B47DDB0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456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FA0E-2AA3-4832-AEB9-57153614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39A2-CDA6-4F3C-8EAF-0A9F01CA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E9B52-744E-4337-8510-8F8EE639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2DDB8-C09E-4B32-9D58-8B05A094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159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B9522-2BC6-440C-9CB8-699DBB13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40550-ABD4-498D-A2F8-3C06FD15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9C8F-3650-4E8F-82BE-2475A770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08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BDDC-C3A1-4443-958C-043CCCA9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0B95-5603-446E-8F45-63CA37FA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E4B35-9D74-4954-87EC-5B7F587B1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5A788-A629-44AF-B820-D3CD4E75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1F3F7-CE85-480D-9197-768E4FEA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47318-6E36-4FC7-B056-CB80F07D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295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2EC9-573B-4C5F-8005-3E015AD1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5FAB2-27E4-49B3-BCAB-9674D1551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A0021-D7FD-4A46-8015-86E975926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F325E-4169-4896-89BD-B1F78E77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BD84F-0EA5-4C2F-B603-F8FC7FCB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9DE25-9104-4540-ABF1-761AB193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094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06D40-0EF1-4B6C-AF7E-1ED6BF40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30F6-54F6-4403-A558-7B4F4251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80988-E036-4A84-82F1-E9C42EB7C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48DA-EB17-4B8A-8347-D6ABC40E73C5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530E-9EE7-4F3A-B580-928E96B10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7723-45AF-4CE1-9825-31E1EA4D0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89FC-6724-440F-83B6-4DF798DF40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688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p.net/manual/en/language.types.null.php" TargetMode="External"/><Relationship Id="rId3" Type="http://schemas.openxmlformats.org/officeDocument/2006/relationships/hyperlink" Target="https://www.php.net/manual/en/language.types.boolean.php" TargetMode="External"/><Relationship Id="rId7" Type="http://schemas.openxmlformats.org/officeDocument/2006/relationships/hyperlink" Target="https://www.php.net/manual/en/language.types.object.php" TargetMode="External"/><Relationship Id="rId2" Type="http://schemas.openxmlformats.org/officeDocument/2006/relationships/hyperlink" Target="https://www.php.net/manual/en/language.types.integer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manual/en/language.types.array.php" TargetMode="External"/><Relationship Id="rId5" Type="http://schemas.openxmlformats.org/officeDocument/2006/relationships/hyperlink" Target="https://www.php.net/manual/en/language.types.string.php" TargetMode="External"/><Relationship Id="rId4" Type="http://schemas.openxmlformats.org/officeDocument/2006/relationships/hyperlink" Target="https://www.php.net/manual/en/language.types.float.ph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AED9-385F-46DA-B1D1-BC87A1AB8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Procedural PHP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99D31-4520-4685-AE86-228E49691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System Development Capacity Building Program</a:t>
            </a:r>
          </a:p>
          <a:p>
            <a:r>
              <a:rPr lang="en-PH" dirty="0"/>
              <a:t>Module 1: Create a Simple Website</a:t>
            </a:r>
          </a:p>
        </p:txBody>
      </p:sp>
    </p:spTree>
    <p:extLst>
      <p:ext uri="{BB962C8B-B14F-4D97-AF65-F5344CB8AC3E}">
        <p14:creationId xmlns:p14="http://schemas.microsoft.com/office/powerpoint/2010/main" val="284403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9E5C60-4EA4-434E-B640-CD27174A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34EB9-5AFA-41AA-A34E-80F802BA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/>
              <a:t>What is PHP?</a:t>
            </a:r>
          </a:p>
          <a:p>
            <a:r>
              <a:rPr lang="en-PH" dirty="0"/>
              <a:t>PHP is an </a:t>
            </a:r>
            <a:r>
              <a:rPr lang="en-PH" b="1" dirty="0"/>
              <a:t>open source </a:t>
            </a:r>
            <a:r>
              <a:rPr lang="en-PH" dirty="0">
                <a:solidFill>
                  <a:srgbClr val="FF0000"/>
                </a:solidFill>
              </a:rPr>
              <a:t>general purpose </a:t>
            </a:r>
            <a:r>
              <a:rPr lang="en-PH" dirty="0">
                <a:solidFill>
                  <a:srgbClr val="00B0F0"/>
                </a:solidFill>
              </a:rPr>
              <a:t>scripting</a:t>
            </a:r>
            <a:r>
              <a:rPr lang="en-PH" dirty="0"/>
              <a:t> language that is </a:t>
            </a:r>
            <a:r>
              <a:rPr lang="en-PH" dirty="0">
                <a:solidFill>
                  <a:schemeClr val="accent5">
                    <a:lumMod val="75000"/>
                  </a:schemeClr>
                </a:solidFill>
              </a:rPr>
              <a:t>generally suited for web development and can be embedded into HTML</a:t>
            </a:r>
            <a:r>
              <a:rPr lang="en-PH" dirty="0"/>
              <a:t>.</a:t>
            </a:r>
          </a:p>
          <a:p>
            <a:r>
              <a:rPr lang="en-PH" dirty="0"/>
              <a:t>Server-side language: code is executed on the server, generating HTML and sent to the client.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6682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9E5C60-4EA4-434E-B640-CD27174A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34EB9-5AFA-41AA-A34E-80F802BA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/>
              <a:t>Why PHP?</a:t>
            </a:r>
          </a:p>
          <a:p>
            <a:r>
              <a:rPr lang="en-PH" dirty="0"/>
              <a:t>Easy to learn </a:t>
            </a:r>
          </a:p>
          <a:p>
            <a:r>
              <a:rPr lang="en-PH" dirty="0"/>
              <a:t>Can be used on all major operating systems</a:t>
            </a:r>
          </a:p>
          <a:p>
            <a:r>
              <a:rPr lang="en-PH" dirty="0"/>
              <a:t>Numerous extensions </a:t>
            </a:r>
          </a:p>
          <a:p>
            <a:r>
              <a:rPr lang="en-PH" dirty="0"/>
              <a:t>Since most output applications are web-based, there is little concern on what hardware the end-user has.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4722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187A-5B1B-4723-AA2D-6A6CC414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Technical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E962-F96F-43DD-A97F-923C940D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Examine the server. Run XAMPP and start Apache and MySQL.</a:t>
            </a:r>
          </a:p>
          <a:p>
            <a:r>
              <a:rPr lang="en-PH" dirty="0"/>
              <a:t>Identify elements of XAMPP. </a:t>
            </a:r>
          </a:p>
          <a:p>
            <a:r>
              <a:rPr lang="en-PH" dirty="0"/>
              <a:t>Go to localhost and go to </a:t>
            </a:r>
            <a:r>
              <a:rPr lang="en-PH" dirty="0" err="1"/>
              <a:t>phpinfo</a:t>
            </a:r>
            <a:r>
              <a:rPr lang="en-PH" dirty="0"/>
              <a:t>. Look at installed extensions. </a:t>
            </a:r>
          </a:p>
          <a:p>
            <a:r>
              <a:rPr lang="en-PH" dirty="0"/>
              <a:t>Run VS Code.</a:t>
            </a:r>
          </a:p>
          <a:p>
            <a:r>
              <a:rPr lang="en-PH" dirty="0"/>
              <a:t>Create HTML5 code in a PHP file. </a:t>
            </a:r>
          </a:p>
          <a:p>
            <a:r>
              <a:rPr lang="en-PH" dirty="0"/>
              <a:t>View the file in the browser. </a:t>
            </a:r>
          </a:p>
        </p:txBody>
      </p:sp>
    </p:spTree>
    <p:extLst>
      <p:ext uri="{BB962C8B-B14F-4D97-AF65-F5344CB8AC3E}">
        <p14:creationId xmlns:p14="http://schemas.microsoft.com/office/powerpoint/2010/main" val="197967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05A3-56DE-4A10-939A-154FBA3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94FB-862B-451D-AE4A-86CE86BF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; - semicolon to end a statement</a:t>
            </a:r>
          </a:p>
          <a:p>
            <a:r>
              <a:rPr lang="en-PH" dirty="0"/>
              <a:t>$ - dollar sign to indicate a variable</a:t>
            </a:r>
          </a:p>
          <a:p>
            <a:r>
              <a:rPr lang="en-PH" dirty="0"/>
              <a:t>Adding PHP to web document</a:t>
            </a:r>
          </a:p>
          <a:p>
            <a:r>
              <a:rPr lang="en-PH" dirty="0"/>
              <a:t>Comment – add shortcut in VS Code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113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0A71-C0E2-4DF6-A17E-6823C585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A5A5-721D-4ADA-A58C-3F0F3E46E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Naming variable </a:t>
            </a:r>
          </a:p>
          <a:p>
            <a:r>
              <a:rPr lang="en-PH" dirty="0"/>
              <a:t>Creating and assigning variable</a:t>
            </a:r>
          </a:p>
          <a:p>
            <a:r>
              <a:rPr lang="en-PH" dirty="0"/>
              <a:t>Operators </a:t>
            </a:r>
          </a:p>
          <a:p>
            <a:pPr lvl="1"/>
            <a:r>
              <a:rPr lang="en-PH" dirty="0"/>
              <a:t>Arithmetic</a:t>
            </a:r>
          </a:p>
          <a:p>
            <a:pPr lvl="1"/>
            <a:r>
              <a:rPr lang="en-PH" dirty="0"/>
              <a:t>Assignment</a:t>
            </a:r>
          </a:p>
          <a:p>
            <a:pPr lvl="1"/>
            <a:r>
              <a:rPr lang="en-PH" dirty="0"/>
              <a:t>Comparison</a:t>
            </a:r>
          </a:p>
          <a:p>
            <a:pPr lvl="1"/>
            <a:r>
              <a:rPr lang="en-PH" dirty="0"/>
              <a:t>Logical operators</a:t>
            </a:r>
          </a:p>
          <a:p>
            <a:r>
              <a:rPr lang="en-PH" dirty="0"/>
              <a:t>Warning on variables in PHP</a:t>
            </a:r>
          </a:p>
          <a:p>
            <a:r>
              <a:rPr lang="en-PH" dirty="0"/>
              <a:t>Variable increment and decrement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44FEF-008D-46DE-8D42-3ACF48293A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Concatenation</a:t>
            </a:r>
          </a:p>
          <a:p>
            <a:r>
              <a:rPr lang="en-PH" dirty="0"/>
              <a:t>String type (single and double quote)</a:t>
            </a:r>
          </a:p>
          <a:p>
            <a:r>
              <a:rPr lang="en-PH" dirty="0"/>
              <a:t>Escaping characters</a:t>
            </a:r>
          </a:p>
          <a:p>
            <a:r>
              <a:rPr lang="en-PH" dirty="0"/>
              <a:t>Multi-line commands</a:t>
            </a:r>
          </a:p>
          <a:p>
            <a:r>
              <a:rPr lang="en-PH" dirty="0"/>
              <a:t>Constants </a:t>
            </a:r>
          </a:p>
          <a:p>
            <a:r>
              <a:rPr lang="en-PH" dirty="0" err="1"/>
              <a:t>Superglobal</a:t>
            </a:r>
            <a:r>
              <a:rPr lang="en-PH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37178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EE61-4FC9-4F80-853B-DA4D8B3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Typecasting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A33A-6EA6-43D3-8E37-08BE8095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(int), (integer) - cast to </a:t>
            </a:r>
            <a:r>
              <a:rPr lang="en-US" dirty="0">
                <a:hlinkClick r:id="rId2"/>
              </a:rPr>
              <a:t>integer</a:t>
            </a:r>
            <a:endParaRPr lang="en-US" dirty="0"/>
          </a:p>
          <a:p>
            <a:r>
              <a:rPr lang="en-US" dirty="0"/>
              <a:t>(bool), (</a:t>
            </a:r>
            <a:r>
              <a:rPr lang="en-US" dirty="0" err="1"/>
              <a:t>boolean</a:t>
            </a:r>
            <a:r>
              <a:rPr lang="en-US" dirty="0"/>
              <a:t>) - cast to </a:t>
            </a:r>
            <a:r>
              <a:rPr lang="en-US" dirty="0" err="1">
                <a:hlinkClick r:id="rId3"/>
              </a:rPr>
              <a:t>boolean</a:t>
            </a:r>
            <a:endParaRPr lang="en-US" dirty="0"/>
          </a:p>
          <a:p>
            <a:r>
              <a:rPr lang="en-US" dirty="0"/>
              <a:t>(float), (double), (real) - cast to </a:t>
            </a:r>
            <a:r>
              <a:rPr lang="en-US" dirty="0">
                <a:hlinkClick r:id="rId4"/>
              </a:rPr>
              <a:t>float</a:t>
            </a:r>
            <a:endParaRPr lang="en-US" dirty="0"/>
          </a:p>
          <a:p>
            <a:r>
              <a:rPr lang="en-US" dirty="0"/>
              <a:t>(string) - cast to </a:t>
            </a:r>
            <a:r>
              <a:rPr lang="en-US" dirty="0">
                <a:hlinkClick r:id="rId5"/>
              </a:rPr>
              <a:t>string</a:t>
            </a:r>
            <a:endParaRPr lang="en-US" dirty="0"/>
          </a:p>
          <a:p>
            <a:r>
              <a:rPr lang="en-US" dirty="0"/>
              <a:t>(array) - cast to </a:t>
            </a:r>
            <a:r>
              <a:rPr lang="en-US" dirty="0">
                <a:hlinkClick r:id="rId6"/>
              </a:rPr>
              <a:t>array</a:t>
            </a:r>
            <a:endParaRPr lang="en-US" dirty="0"/>
          </a:p>
          <a:p>
            <a:r>
              <a:rPr lang="en-US" dirty="0"/>
              <a:t>(object) - cast to </a:t>
            </a:r>
            <a:r>
              <a:rPr lang="en-US" dirty="0">
                <a:hlinkClick r:id="rId7"/>
              </a:rPr>
              <a:t>object</a:t>
            </a:r>
            <a:endParaRPr lang="en-US" dirty="0"/>
          </a:p>
          <a:p>
            <a:r>
              <a:rPr lang="en-US" dirty="0"/>
              <a:t>(unset) - cast to </a:t>
            </a:r>
            <a:r>
              <a:rPr lang="en-US" dirty="0">
                <a:hlinkClick r:id="rId8"/>
              </a:rPr>
              <a:t>NULL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6830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8576-2F0B-4421-A7BC-8DB13012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Superglobal</a:t>
            </a:r>
            <a:r>
              <a:rPr lang="en-PH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089D-C0DE-4580-9ADF-F7624E45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dirty="0"/>
              <a:t>$GLOBALS</a:t>
            </a:r>
          </a:p>
          <a:p>
            <a:r>
              <a:rPr lang="en-PH" dirty="0"/>
              <a:t>$_SERVER</a:t>
            </a:r>
          </a:p>
          <a:p>
            <a:r>
              <a:rPr lang="en-PH" dirty="0"/>
              <a:t>$_GET</a:t>
            </a:r>
          </a:p>
          <a:p>
            <a:r>
              <a:rPr lang="en-PH" dirty="0"/>
              <a:t>$_POST</a:t>
            </a:r>
          </a:p>
          <a:p>
            <a:r>
              <a:rPr lang="en-PH" dirty="0"/>
              <a:t>$_FILES</a:t>
            </a:r>
          </a:p>
          <a:p>
            <a:r>
              <a:rPr lang="en-PH" dirty="0"/>
              <a:t>$_SESSION</a:t>
            </a:r>
          </a:p>
          <a:p>
            <a:r>
              <a:rPr lang="en-PH" dirty="0"/>
              <a:t>$_REQUEST</a:t>
            </a:r>
          </a:p>
          <a:p>
            <a:r>
              <a:rPr lang="en-PH" dirty="0"/>
              <a:t>$_ENV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78605-2F69-4CB3-BDCC-94F93C13C0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897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EEEF-0319-43D9-B5D1-2828900E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Try these codes and see the result in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BFEA-D33F-4F5B-91E5-B5625904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echo "a: [" . (20 &gt; 9) . "]"; </a:t>
            </a:r>
          </a:p>
          <a:p>
            <a:r>
              <a:rPr lang="es-ES" dirty="0"/>
              <a:t>echo "b: [" . (5 == 6) . "]"; </a:t>
            </a:r>
          </a:p>
          <a:p>
            <a:r>
              <a:rPr lang="es-ES" dirty="0"/>
              <a:t>echo "c: [" . (1 == 0) . "]"; </a:t>
            </a:r>
          </a:p>
          <a:p>
            <a:r>
              <a:rPr lang="es-ES" dirty="0"/>
              <a:t>echo "d: [" . (1 == 1) . "]";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4495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5C3C-17EA-4D09-9EF9-078ABA2A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Conditions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3922-A3EF-4E93-B444-A92D9FE8CB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Conditions </a:t>
            </a:r>
          </a:p>
          <a:p>
            <a:r>
              <a:rPr lang="en-PH" dirty="0"/>
              <a:t>SWITCH</a:t>
            </a:r>
          </a:p>
          <a:p>
            <a:r>
              <a:rPr lang="en-PH" dirty="0"/>
              <a:t>IF-THEN</a:t>
            </a:r>
          </a:p>
          <a:p>
            <a:r>
              <a:rPr lang="en-PH" dirty="0"/>
              <a:t>ELSE</a:t>
            </a:r>
          </a:p>
          <a:p>
            <a:r>
              <a:rPr lang="en-PH" dirty="0"/>
              <a:t>ELSEIF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53036-2CF0-45C2-9292-F7FE029E0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Loops</a:t>
            </a:r>
          </a:p>
          <a:p>
            <a:r>
              <a:rPr lang="en-PH" dirty="0"/>
              <a:t>While</a:t>
            </a:r>
          </a:p>
          <a:p>
            <a:r>
              <a:rPr lang="en-PH" dirty="0"/>
              <a:t>Do While</a:t>
            </a:r>
          </a:p>
          <a:p>
            <a:r>
              <a:rPr lang="en-PH" dirty="0"/>
              <a:t>For</a:t>
            </a:r>
          </a:p>
          <a:p>
            <a:r>
              <a:rPr lang="en-PH" dirty="0"/>
              <a:t>Foreach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541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EBA7-6555-43A9-8ABB-20A14425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Exercise on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4CBA-C577-4E27-90B7-13BBE286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Using hyperlinks showing the type of energy source, create a simple webpage that displays the following information a power plant:</a:t>
            </a:r>
          </a:p>
          <a:p>
            <a:r>
              <a:rPr lang="en-PH" dirty="0"/>
              <a:t>Renewable or Fossil Fuel</a:t>
            </a:r>
          </a:p>
          <a:p>
            <a:r>
              <a:rPr lang="en-PH" dirty="0"/>
              <a:t>Clean or Not Clean</a:t>
            </a:r>
          </a:p>
          <a:p>
            <a:r>
              <a:rPr lang="en-PH" dirty="0"/>
              <a:t>Baseload, Load-following, or peak</a:t>
            </a:r>
          </a:p>
          <a:p>
            <a:endParaRPr lang="en-PH" dirty="0"/>
          </a:p>
          <a:p>
            <a:pPr marL="0" indent="0">
              <a:buNone/>
            </a:pPr>
            <a:r>
              <a:rPr lang="en-PH" dirty="0">
                <a:solidFill>
                  <a:srgbClr val="FF0000"/>
                </a:solidFill>
              </a:rPr>
              <a:t>If you are familiar with the &lt;table&gt; HTML tag, use it for a cleaner look. </a:t>
            </a:r>
          </a:p>
        </p:txBody>
      </p:sp>
    </p:spTree>
    <p:extLst>
      <p:ext uri="{BB962C8B-B14F-4D97-AF65-F5344CB8AC3E}">
        <p14:creationId xmlns:p14="http://schemas.microsoft.com/office/powerpoint/2010/main" val="31986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EEF4E-B9E1-4779-823A-AD539BF9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Organizational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F63-1500-430F-845F-A4C8CB81E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285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E5F255-4489-4D99-ACEA-A939EC8B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Matrix of Characteristics of Power Plant by Energy Source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F49A28-F739-4C46-8A09-5334575A5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141321"/>
              </p:ext>
            </p:extLst>
          </p:nvPr>
        </p:nvGraphicFramePr>
        <p:xfrm>
          <a:off x="3817398" y="1825625"/>
          <a:ext cx="7536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100">
                  <a:extLst>
                    <a:ext uri="{9D8B030D-6E8A-4147-A177-3AD203B41FA5}">
                      <a16:colId xmlns:a16="http://schemas.microsoft.com/office/drawing/2014/main" val="3675112863"/>
                    </a:ext>
                  </a:extLst>
                </a:gridCol>
                <a:gridCol w="1884100">
                  <a:extLst>
                    <a:ext uri="{9D8B030D-6E8A-4147-A177-3AD203B41FA5}">
                      <a16:colId xmlns:a16="http://schemas.microsoft.com/office/drawing/2014/main" val="4147882625"/>
                    </a:ext>
                  </a:extLst>
                </a:gridCol>
                <a:gridCol w="1884100">
                  <a:extLst>
                    <a:ext uri="{9D8B030D-6E8A-4147-A177-3AD203B41FA5}">
                      <a16:colId xmlns:a16="http://schemas.microsoft.com/office/drawing/2014/main" val="689486032"/>
                    </a:ext>
                  </a:extLst>
                </a:gridCol>
                <a:gridCol w="1884100">
                  <a:extLst>
                    <a:ext uri="{9D8B030D-6E8A-4147-A177-3AD203B41FA5}">
                      <a16:colId xmlns:a16="http://schemas.microsoft.com/office/drawing/2014/main" val="392391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2000" dirty="0"/>
                        <a:t>Type of Energy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Renewable or Fossil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Clean or 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Demand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1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000" dirty="0"/>
                        <a:t>Coal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/>
                        <a:t>Fossil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/>
                        <a:t>Baseload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0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000" dirty="0"/>
                        <a:t>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Fossil</a:t>
                      </a:r>
                      <a:endParaRPr kumimoji="0" lang="en-P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/>
                        <a:t>Baseload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5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000" dirty="0"/>
                        <a:t>Natural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/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/>
                        <a:t>Baseload / Peak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9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000" dirty="0"/>
                        <a:t>Hydro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/>
                        <a:t>Renewable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Clean</a:t>
                      </a:r>
                      <a:endParaRPr kumimoji="0" lang="en-P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Baseload / Peak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7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000" dirty="0"/>
                        <a:t>Geothermal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Renewable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/>
                        <a:t>Baseload</a:t>
                      </a:r>
                      <a:endParaRPr kumimoji="0" lang="en-P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000" dirty="0"/>
                        <a:t>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Renewable</a:t>
                      </a:r>
                      <a:endParaRPr kumimoji="0" lang="en-P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Load-following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Renewable</a:t>
                      </a:r>
                      <a:endParaRPr kumimoji="0" lang="en-P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/>
                        <a:t>Baseload</a:t>
                      </a:r>
                      <a:endParaRPr kumimoji="0" lang="en-P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000" dirty="0"/>
                        <a:t>Biomass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Renewable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8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000" dirty="0"/>
                        <a:t>Nuclear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Renewable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4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000" dirty="0"/>
                        <a:t>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Renewable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372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F7D0ABA-7B63-442B-82FC-3825DE373CB0}"/>
              </a:ext>
            </a:extLst>
          </p:cNvPr>
          <p:cNvSpPr/>
          <p:nvPr/>
        </p:nvSpPr>
        <p:spPr>
          <a:xfrm>
            <a:off x="838199" y="1899821"/>
            <a:ext cx="27838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400" dirty="0"/>
              <a:t>Renewable or Fossil Fuel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400" dirty="0"/>
              <a:t>Clean or Traditional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400" dirty="0"/>
              <a:t>Baseload, Load-following, or Peak</a:t>
            </a:r>
          </a:p>
        </p:txBody>
      </p:sp>
    </p:spTree>
    <p:extLst>
      <p:ext uri="{BB962C8B-B14F-4D97-AF65-F5344CB8AC3E}">
        <p14:creationId xmlns:p14="http://schemas.microsoft.com/office/powerpoint/2010/main" val="244765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90B6-024A-47FA-BE02-EA66CB8C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Day 1 Project: Simple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46D8-726E-4424-B67E-95C58934C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/>
              <a:t>Using PHP, HTML, CSS and/or Bootstrap, create a simple website.</a:t>
            </a:r>
          </a:p>
          <a:p>
            <a:pPr lvl="0"/>
            <a:r>
              <a:rPr lang="en-PH" dirty="0"/>
              <a:t>The website must have the usual minimum pages and parts: navigation bar, banner title, footer, main section and minor section / sidebar.</a:t>
            </a:r>
          </a:p>
          <a:p>
            <a:pPr lvl="0"/>
            <a:r>
              <a:rPr lang="en-PH" dirty="0"/>
              <a:t>The website must have at least 5 main section-pages, with at least two sections having at least two sub-pages.</a:t>
            </a:r>
          </a:p>
          <a:p>
            <a:pPr lvl="0"/>
            <a:r>
              <a:rPr lang="en-PH" dirty="0"/>
              <a:t>There must be a navigation bar that reflects the organization of the sections.</a:t>
            </a:r>
          </a:p>
          <a:p>
            <a:pPr lvl="0"/>
            <a:r>
              <a:rPr lang="en-PH" dirty="0"/>
              <a:t>The homepage must have a main section with a picture that spans the width of the main section, and a sidebar for text or links.</a:t>
            </a:r>
          </a:p>
          <a:p>
            <a:pPr lvl="0"/>
            <a:r>
              <a:rPr lang="en-PH" dirty="0"/>
              <a:t>The pages must reflect different types </a:t>
            </a:r>
            <a:r>
              <a:rPr lang="en-PH"/>
              <a:t>of layout.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8016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B822-D45E-4396-8B68-0C3D2D39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Day 2 Project: Using Loops and Arrays for single-file, multi-data webpage.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3530-EC11-4F4A-8552-BBF8EA65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loops and arrays, rewrite your PHP code on types of energy sources to display the type of energy source, renewable or fossil, clean or traditional, and demand addressed.</a:t>
            </a:r>
          </a:p>
          <a:p>
            <a:r>
              <a:rPr lang="en-US" dirty="0"/>
              <a:t>The page should use hyperlinks instead of form submission to limit the option of the website user</a:t>
            </a:r>
          </a:p>
          <a:p>
            <a:r>
              <a:rPr lang="en-US" dirty="0"/>
              <a:t>Include the type of energy source in the navigation bar as second-level link</a:t>
            </a:r>
            <a:r>
              <a:rPr lang="en-PH" dirty="0"/>
              <a:t> so that the page would look like it is part of your website.</a:t>
            </a:r>
          </a:p>
        </p:txBody>
      </p:sp>
    </p:spTree>
    <p:extLst>
      <p:ext uri="{BB962C8B-B14F-4D97-AF65-F5344CB8AC3E}">
        <p14:creationId xmlns:p14="http://schemas.microsoft.com/office/powerpoint/2010/main" val="808599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27BDA7-759F-4D1A-B0FF-4C88BB96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Day 3 Project: Create an Interactive and Database-driven Website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E93E7-2B59-4F26-815F-BF5736C3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/>
              <a:t>Improve the previous website by adding a photo gallery</a:t>
            </a:r>
          </a:p>
          <a:p>
            <a:pPr lvl="0"/>
            <a:r>
              <a:rPr lang="en-PH" dirty="0"/>
              <a:t>Each image in the photo gallery should link to its own webpage, which also shows comments. </a:t>
            </a:r>
          </a:p>
          <a:p>
            <a:pPr lvl="0"/>
            <a:r>
              <a:rPr lang="en-PH" dirty="0"/>
              <a:t>Create a page for submitting user comments by image.</a:t>
            </a:r>
          </a:p>
          <a:p>
            <a:pPr lvl="0"/>
            <a:r>
              <a:rPr lang="en-PH" dirty="0"/>
              <a:t>The comment must ask for full name. </a:t>
            </a:r>
          </a:p>
          <a:p>
            <a:pPr lvl="0"/>
            <a:r>
              <a:rPr lang="en-PH" dirty="0"/>
              <a:t>The comments that shall be shown will be arranged chronologically, with the latest comment shown first.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92545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0C8B-7246-4F76-A39E-63F3F011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Final Procedural PHP Project: Blog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298F-1DB0-4F84-A525-EF3C14BE4B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/>
              <a:t>Blog posts can be seen by public users.</a:t>
            </a:r>
          </a:p>
          <a:p>
            <a:r>
              <a:rPr lang="en-PH" dirty="0"/>
              <a:t>Creating post requires registration using active email address and password.</a:t>
            </a:r>
          </a:p>
          <a:p>
            <a:r>
              <a:rPr lang="en-PH" dirty="0"/>
              <a:t>Blog posts can only be edited by the user that created the blog post. </a:t>
            </a:r>
          </a:p>
          <a:p>
            <a:r>
              <a:rPr lang="en-PH" dirty="0"/>
              <a:t>Users can create tags. </a:t>
            </a:r>
          </a:p>
          <a:p>
            <a:r>
              <a:rPr lang="en-PH" dirty="0"/>
              <a:t>A post may have one or more tags.</a:t>
            </a:r>
          </a:p>
          <a:p>
            <a:r>
              <a:rPr lang="en-PH" dirty="0"/>
              <a:t>User can recover password if forgotten.</a:t>
            </a:r>
          </a:p>
          <a:p>
            <a:r>
              <a:rPr lang="en-PH" dirty="0"/>
              <a:t>Create page for admin to deactivate account.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20202-8899-4927-A0E2-CE9484DE8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/>
              <a:t>Implement minimum acceptable security practice upon account creation.</a:t>
            </a:r>
          </a:p>
          <a:p>
            <a:r>
              <a:rPr lang="en-PH" dirty="0"/>
              <a:t>When signed in, there is a page that displays the list of posts created by the signed-in user. </a:t>
            </a:r>
          </a:p>
          <a:p>
            <a:r>
              <a:rPr lang="en-PH" dirty="0"/>
              <a:t>The page can allow the user to edit or delete the created posts. </a:t>
            </a:r>
          </a:p>
          <a:p>
            <a:r>
              <a:rPr lang="en-PH" dirty="0"/>
              <a:t>The URL must not show that PHP is used.</a:t>
            </a:r>
          </a:p>
          <a:p>
            <a:r>
              <a:rPr lang="en-PH" dirty="0"/>
              <a:t>Create page listing registered users with number of published posts.</a:t>
            </a:r>
          </a:p>
          <a:p>
            <a:r>
              <a:rPr lang="en-PH" dirty="0"/>
              <a:t>User profile page has a photo, which is uploaded by the user. </a:t>
            </a:r>
          </a:p>
        </p:txBody>
      </p:sp>
    </p:spTree>
    <p:extLst>
      <p:ext uri="{BB962C8B-B14F-4D97-AF65-F5344CB8AC3E}">
        <p14:creationId xmlns:p14="http://schemas.microsoft.com/office/powerpoint/2010/main" val="86835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3EDA-41D9-484C-93B5-D506752F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Submitted IS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43C7-1A49-4A01-9B3C-C889DB7C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Tourism database and public portal </a:t>
            </a:r>
          </a:p>
          <a:p>
            <a:r>
              <a:rPr lang="en-PH" dirty="0"/>
              <a:t>RHU Field Health Service IS</a:t>
            </a:r>
          </a:p>
          <a:p>
            <a:r>
              <a:rPr lang="en-PH" dirty="0"/>
              <a:t>Solid Waste IS</a:t>
            </a:r>
          </a:p>
          <a:p>
            <a:r>
              <a:rPr lang="en-PH" dirty="0"/>
              <a:t>SEE Collection System </a:t>
            </a:r>
          </a:p>
          <a:p>
            <a:r>
              <a:rPr lang="en-PH" dirty="0"/>
              <a:t>Treasury Computerized Billing System</a:t>
            </a:r>
          </a:p>
          <a:p>
            <a:r>
              <a:rPr lang="en-PH" dirty="0"/>
              <a:t>Agriculture Farm Mechanization Program Monitoring System </a:t>
            </a:r>
          </a:p>
          <a:p>
            <a:r>
              <a:rPr lang="en-PH" dirty="0"/>
              <a:t>Engineering Infrastructure Monitoring Program </a:t>
            </a:r>
          </a:p>
          <a:p>
            <a:r>
              <a:rPr lang="en-PH" dirty="0"/>
              <a:t>E-Business Processing and Licensing System </a:t>
            </a:r>
          </a:p>
        </p:txBody>
      </p:sp>
    </p:spTree>
    <p:extLst>
      <p:ext uri="{BB962C8B-B14F-4D97-AF65-F5344CB8AC3E}">
        <p14:creationId xmlns:p14="http://schemas.microsoft.com/office/powerpoint/2010/main" val="160011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3EDA-41D9-484C-93B5-D506752F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Submitted IS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43C7-1A49-4A01-9B3C-C889DB7C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Tourism database and public portal </a:t>
            </a:r>
          </a:p>
          <a:p>
            <a:r>
              <a:rPr lang="en-PH" dirty="0"/>
              <a:t>RHU Field Health Service IS</a:t>
            </a:r>
          </a:p>
          <a:p>
            <a:r>
              <a:rPr lang="en-PH" dirty="0"/>
              <a:t>Solid Waste IS</a:t>
            </a:r>
          </a:p>
          <a:p>
            <a:r>
              <a:rPr lang="en-PH" dirty="0"/>
              <a:t>SEE Collection System </a:t>
            </a:r>
          </a:p>
          <a:p>
            <a:r>
              <a:rPr lang="en-PH" dirty="0"/>
              <a:t>Treasury Computerized Billing System</a:t>
            </a:r>
          </a:p>
          <a:p>
            <a:r>
              <a:rPr lang="en-PH" dirty="0"/>
              <a:t>Agriculture Farm Mechanization Program Monitoring System </a:t>
            </a:r>
          </a:p>
          <a:p>
            <a:r>
              <a:rPr lang="en-PH" dirty="0"/>
              <a:t>Engineering Infrastructure Monitoring Program </a:t>
            </a:r>
          </a:p>
          <a:p>
            <a:r>
              <a:rPr lang="en-PH" dirty="0"/>
              <a:t>E-Business Processing and Licensing System </a:t>
            </a:r>
          </a:p>
        </p:txBody>
      </p:sp>
    </p:spTree>
    <p:extLst>
      <p:ext uri="{BB962C8B-B14F-4D97-AF65-F5344CB8AC3E}">
        <p14:creationId xmlns:p14="http://schemas.microsoft.com/office/powerpoint/2010/main" val="177556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D2E8-A415-42FE-ABBE-5B9575D0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F1DC-0118-42BA-B402-0D492619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Array</a:t>
            </a:r>
          </a:p>
          <a:p>
            <a:r>
              <a:rPr lang="en-PH" dirty="0"/>
              <a:t>Conditions</a:t>
            </a:r>
          </a:p>
          <a:p>
            <a:r>
              <a:rPr lang="en-PH" dirty="0"/>
              <a:t>Loops</a:t>
            </a:r>
          </a:p>
          <a:p>
            <a:r>
              <a:rPr lang="en-PH" dirty="0"/>
              <a:t>Database Access</a:t>
            </a:r>
          </a:p>
          <a:p>
            <a:r>
              <a:rPr lang="en-PH" dirty="0"/>
              <a:t>Prepared Statements</a:t>
            </a:r>
          </a:p>
        </p:txBody>
      </p:sp>
    </p:spTree>
    <p:extLst>
      <p:ext uri="{BB962C8B-B14F-4D97-AF65-F5344CB8AC3E}">
        <p14:creationId xmlns:p14="http://schemas.microsoft.com/office/powerpoint/2010/main" val="372325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3126-9B23-4137-9C97-DCF416D5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06344B56-EEAC-44BB-83B4-2F55F88256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844363"/>
          <a:ext cx="10515600" cy="2852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3C7CBC2B-416F-4425-86C6-F39E064FAC0B}"/>
              </a:ext>
            </a:extLst>
          </p:cNvPr>
          <p:cNvSpPr/>
          <p:nvPr/>
        </p:nvSpPr>
        <p:spPr>
          <a:xfrm>
            <a:off x="3484230" y="5270721"/>
            <a:ext cx="1543574" cy="62078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A8850581-0012-470A-AD9E-37A846293960}"/>
              </a:ext>
            </a:extLst>
          </p:cNvPr>
          <p:cNvSpPr/>
          <p:nvPr/>
        </p:nvSpPr>
        <p:spPr>
          <a:xfrm>
            <a:off x="7164197" y="5270721"/>
            <a:ext cx="1543574" cy="62078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Data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078C25A-53CA-4DB1-95E6-BFE2CE54AB29}"/>
              </a:ext>
            </a:extLst>
          </p:cNvPr>
          <p:cNvGraphicFramePr/>
          <p:nvPr/>
        </p:nvGraphicFramePr>
        <p:xfrm>
          <a:off x="7935984" y="365125"/>
          <a:ext cx="3917659" cy="3200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0349755-DBB1-4103-B871-8DDFFF1EA67B}"/>
              </a:ext>
            </a:extLst>
          </p:cNvPr>
          <p:cNvGraphicFramePr/>
          <p:nvPr/>
        </p:nvGraphicFramePr>
        <p:xfrm>
          <a:off x="4170783" y="492928"/>
          <a:ext cx="3823923" cy="2936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4A4EFF85-7CB0-4892-96D8-585381CA1520}"/>
              </a:ext>
            </a:extLst>
          </p:cNvPr>
          <p:cNvGraphicFramePr/>
          <p:nvPr/>
        </p:nvGraphicFramePr>
        <p:xfrm>
          <a:off x="545969" y="365126"/>
          <a:ext cx="3710048" cy="3430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1629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20" grpId="0" animBg="1"/>
      <p:bldP spid="21" grpId="0" animBg="1"/>
      <p:bldGraphic spid="25" grpId="0">
        <p:bldAsOne/>
      </p:bldGraphic>
      <p:bldGraphic spid="28" grpId="0">
        <p:bldAsOne/>
      </p:bldGraphic>
      <p:bldGraphic spid="3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04E4-051B-4636-B327-6D60C382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Proposed IS Projects Timeline (for comment)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456FB1-1F1E-484A-86ED-42056B728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87790"/>
              </p:ext>
            </p:extLst>
          </p:nvPr>
        </p:nvGraphicFramePr>
        <p:xfrm>
          <a:off x="838200" y="1648065"/>
          <a:ext cx="1051559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719041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479917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593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June- Dec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[BDIS] Program and Project Monitoring (Poverty Reduction)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[BDIS] Instruction and Agreements Monitoring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Integration of RCBMS and CSCS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Queue Management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b="1" dirty="0">
                          <a:solidFill>
                            <a:schemeClr val="tx1"/>
                          </a:solidFill>
                        </a:rPr>
                        <a:t>[BDIS] Online Client Satisfaction Survey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Online Intranet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PH" sz="20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Securing cloud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[BDIS] Dashboard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Office Planning and Budgeting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HR Personnel Administration (PDS) subsystem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b="1" dirty="0">
                          <a:solidFill>
                            <a:schemeClr val="tx1"/>
                          </a:solidFill>
                        </a:rPr>
                        <a:t>HR Office and Individual Performance management subsystem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HR Learning and Development subsystem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[BDIS] IS-enabled Procurement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Online </a:t>
                      </a:r>
                      <a:r>
                        <a:rPr lang="en-PH" sz="2000" dirty="0" err="1">
                          <a:solidFill>
                            <a:schemeClr val="tx1"/>
                          </a:solidFill>
                        </a:rPr>
                        <a:t>eBPLS</a:t>
                      </a:r>
                      <a:endParaRPr lang="en-PH" sz="20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Enhanced RCBMS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Solid Waste 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Tourism database and portal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Online </a:t>
                      </a:r>
                      <a:r>
                        <a:rPr lang="en-PH" sz="2000" dirty="0" err="1">
                          <a:solidFill>
                            <a:schemeClr val="tx1"/>
                          </a:solidFill>
                        </a:rPr>
                        <a:t>eBPLS</a:t>
                      </a: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 with payment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Asset Management – PPE Inventory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Asset Management – Consumables Inventory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Quality Management Support Information System (Internal Audit, Quality Assurance, Risk Register)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PH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800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FF976B3-E838-4DB9-984D-A5540FAD364C}"/>
              </a:ext>
            </a:extLst>
          </p:cNvPr>
          <p:cNvSpPr txBox="1"/>
          <p:nvPr/>
        </p:nvSpPr>
        <p:spPr>
          <a:xfrm>
            <a:off x="838200" y="6462944"/>
            <a:ext cx="105155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Note: Timeline refers to system development. Implementation will depend on client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93154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0294-1A28-4EAB-A2B6-4B12ADE0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System Development Capacity Building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5AC0-A934-4B3B-949A-7F021ED54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Procedural PHP</a:t>
            </a:r>
          </a:p>
          <a:p>
            <a:r>
              <a:rPr lang="en-PH" dirty="0"/>
              <a:t>Object Oriented PHP</a:t>
            </a:r>
          </a:p>
          <a:p>
            <a:r>
              <a:rPr lang="en-PH" dirty="0"/>
              <a:t>Model-View-Controller </a:t>
            </a:r>
          </a:p>
          <a:p>
            <a:r>
              <a:rPr lang="en-PH" dirty="0"/>
              <a:t>CodeIgniter</a:t>
            </a:r>
          </a:p>
          <a:p>
            <a:r>
              <a:rPr lang="en-PH" dirty="0"/>
              <a:t>Laravel</a:t>
            </a:r>
          </a:p>
          <a:p>
            <a:r>
              <a:rPr lang="en-PH" dirty="0"/>
              <a:t>DevOps</a:t>
            </a:r>
          </a:p>
          <a:p>
            <a:r>
              <a:rPr lang="en-PH" dirty="0"/>
              <a:t>Virtualization and Cloud Computing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8970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3777-9145-4EA1-B34C-FE2E8C35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AEF4-028C-453C-B32B-FED9B9BF9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dirty="0"/>
              <a:t>Introduction </a:t>
            </a:r>
          </a:p>
          <a:p>
            <a:r>
              <a:rPr lang="en-PH" dirty="0"/>
              <a:t>Writing PHP Statements </a:t>
            </a:r>
          </a:p>
          <a:p>
            <a:r>
              <a:rPr lang="en-PH" dirty="0"/>
              <a:t>Variables, Data Types</a:t>
            </a:r>
          </a:p>
          <a:p>
            <a:r>
              <a:rPr lang="en-PH" dirty="0"/>
              <a:t>Logic Flow </a:t>
            </a:r>
          </a:p>
          <a:p>
            <a:r>
              <a:rPr lang="en-PH" dirty="0"/>
              <a:t>Arrays</a:t>
            </a:r>
          </a:p>
          <a:p>
            <a:r>
              <a:rPr lang="en-PH" dirty="0"/>
              <a:t>Basic HTML, CSS, and Bootstrap </a:t>
            </a:r>
          </a:p>
          <a:p>
            <a:r>
              <a:rPr lang="en-PH" b="1" dirty="0"/>
              <a:t>Project 1: Simple website </a:t>
            </a:r>
          </a:p>
          <a:p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DAE2A-891C-4690-A8AA-C9956CC50E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Organizing Files </a:t>
            </a:r>
          </a:p>
          <a:p>
            <a:r>
              <a:rPr lang="en-PH" dirty="0"/>
              <a:t>Functions</a:t>
            </a:r>
          </a:p>
          <a:p>
            <a:r>
              <a:rPr lang="en-PH" dirty="0"/>
              <a:t>Working with MySQL</a:t>
            </a:r>
          </a:p>
          <a:p>
            <a:r>
              <a:rPr lang="en-PH" dirty="0"/>
              <a:t>Application Security</a:t>
            </a:r>
          </a:p>
          <a:p>
            <a:r>
              <a:rPr lang="en-PH" b="1" dirty="0"/>
              <a:t>Project 2: Database-driven website (photo gallery)</a:t>
            </a:r>
          </a:p>
          <a:p>
            <a:r>
              <a:rPr lang="en-PH" b="1" dirty="0"/>
              <a:t>Project 3: Common PHP project</a:t>
            </a:r>
          </a:p>
        </p:txBody>
      </p:sp>
    </p:spTree>
    <p:extLst>
      <p:ext uri="{BB962C8B-B14F-4D97-AF65-F5344CB8AC3E}">
        <p14:creationId xmlns:p14="http://schemas.microsoft.com/office/powerpoint/2010/main" val="277300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1249</Words>
  <Application>Microsoft Office PowerPoint</Application>
  <PresentationFormat>Widescreen</PresentationFormat>
  <Paragraphs>244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Procedural PHP</vt:lpstr>
      <vt:lpstr>Organizational Context</vt:lpstr>
      <vt:lpstr>Submitted IS requirements</vt:lpstr>
      <vt:lpstr>Submitted IS requirements</vt:lpstr>
      <vt:lpstr>PowerPoint Presentation</vt:lpstr>
      <vt:lpstr>PowerPoint Presentation</vt:lpstr>
      <vt:lpstr>Proposed IS Projects Timeline (for comment) </vt:lpstr>
      <vt:lpstr>System Development Capacity Building Program</vt:lpstr>
      <vt:lpstr>Contents</vt:lpstr>
      <vt:lpstr>Introduction</vt:lpstr>
      <vt:lpstr>Introduction</vt:lpstr>
      <vt:lpstr>Technical </vt:lpstr>
      <vt:lpstr>PHP Statements</vt:lpstr>
      <vt:lpstr>Variable </vt:lpstr>
      <vt:lpstr>Typecasting </vt:lpstr>
      <vt:lpstr>Superglobal variables</vt:lpstr>
      <vt:lpstr>Try these codes and see the result in the browser</vt:lpstr>
      <vt:lpstr>Conditions and Loops</vt:lpstr>
      <vt:lpstr>Exercise on Conditional Statements</vt:lpstr>
      <vt:lpstr>Matrix of Characteristics of Power Plant by Energy Source</vt:lpstr>
      <vt:lpstr>Day 1 Project: Simple Website</vt:lpstr>
      <vt:lpstr>Day 2 Project: Using Loops and Arrays for single-file, multi-data webpage.</vt:lpstr>
      <vt:lpstr>Day 3 Project: Create an Interactive and Database-driven Website</vt:lpstr>
      <vt:lpstr>Final Procedural PHP Project: Blog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PHP</dc:title>
  <dc:creator>Ricky Bulalakaw</dc:creator>
  <cp:lastModifiedBy>Ricky Bulalakaw</cp:lastModifiedBy>
  <cp:revision>25</cp:revision>
  <dcterms:created xsi:type="dcterms:W3CDTF">2020-06-05T08:42:05Z</dcterms:created>
  <dcterms:modified xsi:type="dcterms:W3CDTF">2020-06-12T17:40:52Z</dcterms:modified>
</cp:coreProperties>
</file>