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ky Bulalakaw" userId="42e76ecaa6abe586" providerId="LiveId" clId="{3E9154A2-EC2A-48A2-8E83-DC10319A4A97}"/>
    <pc:docChg chg="custSel addSld delSld modSld">
      <pc:chgData name="Ricky Bulalakaw" userId="42e76ecaa6abe586" providerId="LiveId" clId="{3E9154A2-EC2A-48A2-8E83-DC10319A4A97}" dt="2020-06-13T11:18:02.456" v="992" actId="14100"/>
      <pc:docMkLst>
        <pc:docMk/>
      </pc:docMkLst>
      <pc:sldChg chg="new del">
        <pc:chgData name="Ricky Bulalakaw" userId="42e76ecaa6abe586" providerId="LiveId" clId="{3E9154A2-EC2A-48A2-8E83-DC10319A4A97}" dt="2020-06-12T15:37:38.402" v="1" actId="47"/>
        <pc:sldMkLst>
          <pc:docMk/>
          <pc:sldMk cId="943920707" sldId="261"/>
        </pc:sldMkLst>
      </pc:sldChg>
      <pc:sldChg chg="modSp new mod">
        <pc:chgData name="Ricky Bulalakaw" userId="42e76ecaa6abe586" providerId="LiveId" clId="{3E9154A2-EC2A-48A2-8E83-DC10319A4A97}" dt="2020-06-12T15:40:54.762" v="376" actId="20577"/>
        <pc:sldMkLst>
          <pc:docMk/>
          <pc:sldMk cId="4136601202" sldId="261"/>
        </pc:sldMkLst>
        <pc:spChg chg="mod">
          <ac:chgData name="Ricky Bulalakaw" userId="42e76ecaa6abe586" providerId="LiveId" clId="{3E9154A2-EC2A-48A2-8E83-DC10319A4A97}" dt="2020-06-12T15:37:50.521" v="36" actId="5793"/>
          <ac:spMkLst>
            <pc:docMk/>
            <pc:sldMk cId="4136601202" sldId="261"/>
            <ac:spMk id="2" creationId="{4843E95A-7774-4ABF-8FD4-F757DA20E099}"/>
          </ac:spMkLst>
        </pc:spChg>
        <pc:spChg chg="mod">
          <ac:chgData name="Ricky Bulalakaw" userId="42e76ecaa6abe586" providerId="LiveId" clId="{3E9154A2-EC2A-48A2-8E83-DC10319A4A97}" dt="2020-06-12T15:40:54.762" v="376" actId="20577"/>
          <ac:spMkLst>
            <pc:docMk/>
            <pc:sldMk cId="4136601202" sldId="261"/>
            <ac:spMk id="3" creationId="{0DA737EB-AA02-4B0C-9A12-E40FA1D54F24}"/>
          </ac:spMkLst>
        </pc:spChg>
      </pc:sldChg>
      <pc:sldChg chg="addSp delSp modSp new mod modAnim">
        <pc:chgData name="Ricky Bulalakaw" userId="42e76ecaa6abe586" providerId="LiveId" clId="{3E9154A2-EC2A-48A2-8E83-DC10319A4A97}" dt="2020-06-13T11:11:04.814" v="988"/>
        <pc:sldMkLst>
          <pc:docMk/>
          <pc:sldMk cId="4099196497" sldId="262"/>
        </pc:sldMkLst>
        <pc:spChg chg="mod">
          <ac:chgData name="Ricky Bulalakaw" userId="42e76ecaa6abe586" providerId="LiveId" clId="{3E9154A2-EC2A-48A2-8E83-DC10319A4A97}" dt="2020-06-13T11:10:32.124" v="986" actId="20577"/>
          <ac:spMkLst>
            <pc:docMk/>
            <pc:sldMk cId="4099196497" sldId="262"/>
            <ac:spMk id="2" creationId="{24261996-9169-4E0F-A65B-B1CC5D7DB45E}"/>
          </ac:spMkLst>
        </pc:spChg>
        <pc:spChg chg="del">
          <ac:chgData name="Ricky Bulalakaw" userId="42e76ecaa6abe586" providerId="LiveId" clId="{3E9154A2-EC2A-48A2-8E83-DC10319A4A97}" dt="2020-06-13T10:57:08.634" v="378" actId="1032"/>
          <ac:spMkLst>
            <pc:docMk/>
            <pc:sldMk cId="4099196497" sldId="262"/>
            <ac:spMk id="3" creationId="{E34287A6-E891-4167-86A9-4B4113932D03}"/>
          </ac:spMkLst>
        </pc:spChg>
        <pc:spChg chg="add mod">
          <ac:chgData name="Ricky Bulalakaw" userId="42e76ecaa6abe586" providerId="LiveId" clId="{3E9154A2-EC2A-48A2-8E83-DC10319A4A97}" dt="2020-06-13T11:02:26.459" v="640" actId="1076"/>
          <ac:spMkLst>
            <pc:docMk/>
            <pc:sldMk cId="4099196497" sldId="262"/>
            <ac:spMk id="5" creationId="{5EBBA69B-313D-4D65-893F-320E52F1AA92}"/>
          </ac:spMkLst>
        </pc:spChg>
        <pc:spChg chg="add mod">
          <ac:chgData name="Ricky Bulalakaw" userId="42e76ecaa6abe586" providerId="LiveId" clId="{3E9154A2-EC2A-48A2-8E83-DC10319A4A97}" dt="2020-06-13T11:02:21.588" v="639" actId="1076"/>
          <ac:spMkLst>
            <pc:docMk/>
            <pc:sldMk cId="4099196497" sldId="262"/>
            <ac:spMk id="6" creationId="{8A9E164F-2239-4DFD-94CD-2AE503C63671}"/>
          </ac:spMkLst>
        </pc:spChg>
        <pc:spChg chg="add mod">
          <ac:chgData name="Ricky Bulalakaw" userId="42e76ecaa6abe586" providerId="LiveId" clId="{3E9154A2-EC2A-48A2-8E83-DC10319A4A97}" dt="2020-06-13T11:03:45.287" v="739" actId="1076"/>
          <ac:spMkLst>
            <pc:docMk/>
            <pc:sldMk cId="4099196497" sldId="262"/>
            <ac:spMk id="7" creationId="{FF4A42D2-7E80-4646-9238-3EC7641F7C84}"/>
          </ac:spMkLst>
        </pc:spChg>
        <pc:spChg chg="add mod">
          <ac:chgData name="Ricky Bulalakaw" userId="42e76ecaa6abe586" providerId="LiveId" clId="{3E9154A2-EC2A-48A2-8E83-DC10319A4A97}" dt="2020-06-13T11:05:32.907" v="828" actId="1035"/>
          <ac:spMkLst>
            <pc:docMk/>
            <pc:sldMk cId="4099196497" sldId="262"/>
            <ac:spMk id="8" creationId="{098D40DD-0E93-4EDC-9795-CEFA64A54846}"/>
          </ac:spMkLst>
        </pc:spChg>
        <pc:spChg chg="add mod">
          <ac:chgData name="Ricky Bulalakaw" userId="42e76ecaa6abe586" providerId="LiveId" clId="{3E9154A2-EC2A-48A2-8E83-DC10319A4A97}" dt="2020-06-13T11:10:19.620" v="957" actId="1076"/>
          <ac:spMkLst>
            <pc:docMk/>
            <pc:sldMk cId="4099196497" sldId="262"/>
            <ac:spMk id="9" creationId="{3AF3D3B3-A13E-46FC-A0AA-66BF752F4496}"/>
          </ac:spMkLst>
        </pc:spChg>
        <pc:graphicFrameChg chg="add mod modGraphic">
          <ac:chgData name="Ricky Bulalakaw" userId="42e76ecaa6abe586" providerId="LiveId" clId="{3E9154A2-EC2A-48A2-8E83-DC10319A4A97}" dt="2020-06-13T10:57:30.497" v="412" actId="20577"/>
          <ac:graphicFrameMkLst>
            <pc:docMk/>
            <pc:sldMk cId="4099196497" sldId="262"/>
            <ac:graphicFrameMk id="4" creationId="{1E79F7B2-2BF9-432E-9790-C23C92A46C32}"/>
          </ac:graphicFrameMkLst>
        </pc:graphicFrameChg>
      </pc:sldChg>
      <pc:sldChg chg="addSp modSp new mod">
        <pc:chgData name="Ricky Bulalakaw" userId="42e76ecaa6abe586" providerId="LiveId" clId="{3E9154A2-EC2A-48A2-8E83-DC10319A4A97}" dt="2020-06-13T11:18:02.456" v="992" actId="14100"/>
        <pc:sldMkLst>
          <pc:docMk/>
          <pc:sldMk cId="3797884138" sldId="263"/>
        </pc:sldMkLst>
        <pc:picChg chg="add mod">
          <ac:chgData name="Ricky Bulalakaw" userId="42e76ecaa6abe586" providerId="LiveId" clId="{3E9154A2-EC2A-48A2-8E83-DC10319A4A97}" dt="2020-06-13T11:18:02.456" v="992" actId="14100"/>
          <ac:picMkLst>
            <pc:docMk/>
            <pc:sldMk cId="3797884138" sldId="263"/>
            <ac:picMk id="4" creationId="{9F62179B-E567-466A-ABCA-55FA9D4F9C8E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9B2D85C-D35A-414F-8C1C-69E0441DE898}" type="doc">
      <dgm:prSet loTypeId="urn:microsoft.com/office/officeart/2005/8/layout/cycle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PH"/>
        </a:p>
      </dgm:t>
    </dgm:pt>
    <dgm:pt modelId="{3F3A1FDE-8E9D-4E8B-81A1-D559F0B61E20}">
      <dgm:prSet phldrT="[Text]"/>
      <dgm:spPr/>
      <dgm:t>
        <a:bodyPr/>
        <a:lstStyle/>
        <a:p>
          <a:r>
            <a:rPr lang="en-PH" dirty="0"/>
            <a:t>Plan</a:t>
          </a:r>
        </a:p>
      </dgm:t>
    </dgm:pt>
    <dgm:pt modelId="{71041249-E801-4CBB-B973-82693D7EA489}" type="parTrans" cxnId="{92E61125-3CBE-48AC-AAD4-9C1F6329E61F}">
      <dgm:prSet/>
      <dgm:spPr/>
      <dgm:t>
        <a:bodyPr/>
        <a:lstStyle/>
        <a:p>
          <a:endParaRPr lang="en-PH"/>
        </a:p>
      </dgm:t>
    </dgm:pt>
    <dgm:pt modelId="{342AE99D-249D-43F3-8E67-765E8347D29D}" type="sibTrans" cxnId="{92E61125-3CBE-48AC-AAD4-9C1F6329E61F}">
      <dgm:prSet/>
      <dgm:spPr/>
      <dgm:t>
        <a:bodyPr/>
        <a:lstStyle/>
        <a:p>
          <a:endParaRPr lang="en-PH"/>
        </a:p>
      </dgm:t>
    </dgm:pt>
    <dgm:pt modelId="{B59C6B3F-7CAC-4660-BF00-9D212C718B36}">
      <dgm:prSet phldrT="[Text]"/>
      <dgm:spPr/>
      <dgm:t>
        <a:bodyPr/>
        <a:lstStyle/>
        <a:p>
          <a:r>
            <a:rPr lang="en-PH" dirty="0"/>
            <a:t>Analyze</a:t>
          </a:r>
        </a:p>
      </dgm:t>
    </dgm:pt>
    <dgm:pt modelId="{11B89739-35EC-4410-BCE2-00C580978B01}" type="parTrans" cxnId="{7BEE295F-F6A9-4162-BB96-7BAADA0596D6}">
      <dgm:prSet/>
      <dgm:spPr/>
      <dgm:t>
        <a:bodyPr/>
        <a:lstStyle/>
        <a:p>
          <a:endParaRPr lang="en-PH"/>
        </a:p>
      </dgm:t>
    </dgm:pt>
    <dgm:pt modelId="{3180A3B0-2AE6-4358-86BB-DF860D3E034C}" type="sibTrans" cxnId="{7BEE295F-F6A9-4162-BB96-7BAADA0596D6}">
      <dgm:prSet/>
      <dgm:spPr/>
      <dgm:t>
        <a:bodyPr/>
        <a:lstStyle/>
        <a:p>
          <a:endParaRPr lang="en-PH"/>
        </a:p>
      </dgm:t>
    </dgm:pt>
    <dgm:pt modelId="{3DB3D456-E637-42CC-BCC3-FA58762B8EDC}">
      <dgm:prSet phldrT="[Text]"/>
      <dgm:spPr/>
      <dgm:t>
        <a:bodyPr/>
        <a:lstStyle/>
        <a:p>
          <a:r>
            <a:rPr lang="en-PH" dirty="0"/>
            <a:t>Design</a:t>
          </a:r>
        </a:p>
      </dgm:t>
    </dgm:pt>
    <dgm:pt modelId="{B5C33DC0-8415-48E8-B224-E17B43312225}" type="parTrans" cxnId="{A85F265F-DC39-4CD3-B1BE-CDEE8EED688E}">
      <dgm:prSet/>
      <dgm:spPr/>
      <dgm:t>
        <a:bodyPr/>
        <a:lstStyle/>
        <a:p>
          <a:endParaRPr lang="en-PH"/>
        </a:p>
      </dgm:t>
    </dgm:pt>
    <dgm:pt modelId="{7F3ED5FB-6D4F-42AB-9C2B-20D470543263}" type="sibTrans" cxnId="{A85F265F-DC39-4CD3-B1BE-CDEE8EED688E}">
      <dgm:prSet/>
      <dgm:spPr/>
      <dgm:t>
        <a:bodyPr/>
        <a:lstStyle/>
        <a:p>
          <a:endParaRPr lang="en-PH"/>
        </a:p>
      </dgm:t>
    </dgm:pt>
    <dgm:pt modelId="{2D14729F-6B5A-4ADC-AF60-CC2F22D15355}">
      <dgm:prSet phldrT="[Text]"/>
      <dgm:spPr/>
      <dgm:t>
        <a:bodyPr/>
        <a:lstStyle/>
        <a:p>
          <a:r>
            <a:rPr lang="en-PH" dirty="0"/>
            <a:t>Implement</a:t>
          </a:r>
        </a:p>
      </dgm:t>
    </dgm:pt>
    <dgm:pt modelId="{BC0D4B16-94C2-4126-9050-2D6DD7B698FD}" type="parTrans" cxnId="{16486F7C-E7EC-4DBA-A21F-64C6B8DEF236}">
      <dgm:prSet/>
      <dgm:spPr/>
      <dgm:t>
        <a:bodyPr/>
        <a:lstStyle/>
        <a:p>
          <a:endParaRPr lang="en-PH"/>
        </a:p>
      </dgm:t>
    </dgm:pt>
    <dgm:pt modelId="{E92580AF-41D5-4A38-909B-CC2AFF1C0C82}" type="sibTrans" cxnId="{16486F7C-E7EC-4DBA-A21F-64C6B8DEF236}">
      <dgm:prSet/>
      <dgm:spPr/>
      <dgm:t>
        <a:bodyPr/>
        <a:lstStyle/>
        <a:p>
          <a:endParaRPr lang="en-PH"/>
        </a:p>
      </dgm:t>
    </dgm:pt>
    <dgm:pt modelId="{1A035CE8-073E-4521-84F0-7EF2CE5B2832}">
      <dgm:prSet phldrT="[Text]"/>
      <dgm:spPr/>
      <dgm:t>
        <a:bodyPr/>
        <a:lstStyle/>
        <a:p>
          <a:r>
            <a:rPr lang="en-PH" dirty="0"/>
            <a:t>Maintain</a:t>
          </a:r>
        </a:p>
      </dgm:t>
    </dgm:pt>
    <dgm:pt modelId="{AB3B1243-EBB1-431F-9D11-2AA261BC5EA9}" type="parTrans" cxnId="{40A9F6E0-79AC-4A92-ADC1-1D97BBAD09E9}">
      <dgm:prSet/>
      <dgm:spPr/>
      <dgm:t>
        <a:bodyPr/>
        <a:lstStyle/>
        <a:p>
          <a:endParaRPr lang="en-PH"/>
        </a:p>
      </dgm:t>
    </dgm:pt>
    <dgm:pt modelId="{BAE65AA1-F571-4DE3-869F-5A6AC94EC448}" type="sibTrans" cxnId="{40A9F6E0-79AC-4A92-ADC1-1D97BBAD09E9}">
      <dgm:prSet/>
      <dgm:spPr/>
      <dgm:t>
        <a:bodyPr/>
        <a:lstStyle/>
        <a:p>
          <a:endParaRPr lang="en-PH"/>
        </a:p>
      </dgm:t>
    </dgm:pt>
    <dgm:pt modelId="{6FE31A83-06DC-48CF-807C-D419D9D8FB4E}" type="pres">
      <dgm:prSet presAssocID="{19B2D85C-D35A-414F-8C1C-69E0441DE898}" presName="Name0" presStyleCnt="0">
        <dgm:presLayoutVars>
          <dgm:dir/>
          <dgm:resizeHandles val="exact"/>
        </dgm:presLayoutVars>
      </dgm:prSet>
      <dgm:spPr/>
    </dgm:pt>
    <dgm:pt modelId="{802A73A1-ABFD-43A8-998A-54C737813BCB}" type="pres">
      <dgm:prSet presAssocID="{19B2D85C-D35A-414F-8C1C-69E0441DE898}" presName="cycle" presStyleCnt="0"/>
      <dgm:spPr/>
    </dgm:pt>
    <dgm:pt modelId="{EFD30A27-B621-487A-A080-011143985DF6}" type="pres">
      <dgm:prSet presAssocID="{3F3A1FDE-8E9D-4E8B-81A1-D559F0B61E20}" presName="nodeFirstNode" presStyleLbl="node1" presStyleIdx="0" presStyleCnt="5">
        <dgm:presLayoutVars>
          <dgm:bulletEnabled val="1"/>
        </dgm:presLayoutVars>
      </dgm:prSet>
      <dgm:spPr/>
    </dgm:pt>
    <dgm:pt modelId="{769B01CB-E829-4740-83DA-9F7A23F930BA}" type="pres">
      <dgm:prSet presAssocID="{342AE99D-249D-43F3-8E67-765E8347D29D}" presName="sibTransFirstNode" presStyleLbl="bgShp" presStyleIdx="0" presStyleCnt="1"/>
      <dgm:spPr/>
    </dgm:pt>
    <dgm:pt modelId="{C6D02EF9-2994-4BFA-9303-4B70B64AFC7F}" type="pres">
      <dgm:prSet presAssocID="{B59C6B3F-7CAC-4660-BF00-9D212C718B36}" presName="nodeFollowingNodes" presStyleLbl="node1" presStyleIdx="1" presStyleCnt="5">
        <dgm:presLayoutVars>
          <dgm:bulletEnabled val="1"/>
        </dgm:presLayoutVars>
      </dgm:prSet>
      <dgm:spPr/>
    </dgm:pt>
    <dgm:pt modelId="{DCE18461-7A58-4208-B54D-9E0C49D3D8DD}" type="pres">
      <dgm:prSet presAssocID="{3DB3D456-E637-42CC-BCC3-FA58762B8EDC}" presName="nodeFollowingNodes" presStyleLbl="node1" presStyleIdx="2" presStyleCnt="5">
        <dgm:presLayoutVars>
          <dgm:bulletEnabled val="1"/>
        </dgm:presLayoutVars>
      </dgm:prSet>
      <dgm:spPr/>
    </dgm:pt>
    <dgm:pt modelId="{4145636A-D710-47E2-AB02-39CEF090962B}" type="pres">
      <dgm:prSet presAssocID="{2D14729F-6B5A-4ADC-AF60-CC2F22D15355}" presName="nodeFollowingNodes" presStyleLbl="node1" presStyleIdx="3" presStyleCnt="5">
        <dgm:presLayoutVars>
          <dgm:bulletEnabled val="1"/>
        </dgm:presLayoutVars>
      </dgm:prSet>
      <dgm:spPr/>
    </dgm:pt>
    <dgm:pt modelId="{05A70A1B-ACF4-4BB5-B649-AF26025D827A}" type="pres">
      <dgm:prSet presAssocID="{1A035CE8-073E-4521-84F0-7EF2CE5B2832}" presName="nodeFollowingNodes" presStyleLbl="node1" presStyleIdx="4" presStyleCnt="5">
        <dgm:presLayoutVars>
          <dgm:bulletEnabled val="1"/>
        </dgm:presLayoutVars>
      </dgm:prSet>
      <dgm:spPr/>
    </dgm:pt>
  </dgm:ptLst>
  <dgm:cxnLst>
    <dgm:cxn modelId="{BFC9480C-6215-4D43-A002-B0D20E843847}" type="presOf" srcId="{19B2D85C-D35A-414F-8C1C-69E0441DE898}" destId="{6FE31A83-06DC-48CF-807C-D419D9D8FB4E}" srcOrd="0" destOrd="0" presId="urn:microsoft.com/office/officeart/2005/8/layout/cycle3"/>
    <dgm:cxn modelId="{BC49881A-7A91-47DE-8C9D-5C95BABFAB15}" type="presOf" srcId="{342AE99D-249D-43F3-8E67-765E8347D29D}" destId="{769B01CB-E829-4740-83DA-9F7A23F930BA}" srcOrd="0" destOrd="0" presId="urn:microsoft.com/office/officeart/2005/8/layout/cycle3"/>
    <dgm:cxn modelId="{D9CA3B1C-E791-4129-A0E1-1BA606204B47}" type="presOf" srcId="{B59C6B3F-7CAC-4660-BF00-9D212C718B36}" destId="{C6D02EF9-2994-4BFA-9303-4B70B64AFC7F}" srcOrd="0" destOrd="0" presId="urn:microsoft.com/office/officeart/2005/8/layout/cycle3"/>
    <dgm:cxn modelId="{92E61125-3CBE-48AC-AAD4-9C1F6329E61F}" srcId="{19B2D85C-D35A-414F-8C1C-69E0441DE898}" destId="{3F3A1FDE-8E9D-4E8B-81A1-D559F0B61E20}" srcOrd="0" destOrd="0" parTransId="{71041249-E801-4CBB-B973-82693D7EA489}" sibTransId="{342AE99D-249D-43F3-8E67-765E8347D29D}"/>
    <dgm:cxn modelId="{C8986F5D-40D4-4385-B199-A1CC52B76EA9}" type="presOf" srcId="{2D14729F-6B5A-4ADC-AF60-CC2F22D15355}" destId="{4145636A-D710-47E2-AB02-39CEF090962B}" srcOrd="0" destOrd="0" presId="urn:microsoft.com/office/officeart/2005/8/layout/cycle3"/>
    <dgm:cxn modelId="{A85F265F-DC39-4CD3-B1BE-CDEE8EED688E}" srcId="{19B2D85C-D35A-414F-8C1C-69E0441DE898}" destId="{3DB3D456-E637-42CC-BCC3-FA58762B8EDC}" srcOrd="2" destOrd="0" parTransId="{B5C33DC0-8415-48E8-B224-E17B43312225}" sibTransId="{7F3ED5FB-6D4F-42AB-9C2B-20D470543263}"/>
    <dgm:cxn modelId="{7BEE295F-F6A9-4162-BB96-7BAADA0596D6}" srcId="{19B2D85C-D35A-414F-8C1C-69E0441DE898}" destId="{B59C6B3F-7CAC-4660-BF00-9D212C718B36}" srcOrd="1" destOrd="0" parTransId="{11B89739-35EC-4410-BCE2-00C580978B01}" sibTransId="{3180A3B0-2AE6-4358-86BB-DF860D3E034C}"/>
    <dgm:cxn modelId="{16486F7C-E7EC-4DBA-A21F-64C6B8DEF236}" srcId="{19B2D85C-D35A-414F-8C1C-69E0441DE898}" destId="{2D14729F-6B5A-4ADC-AF60-CC2F22D15355}" srcOrd="3" destOrd="0" parTransId="{BC0D4B16-94C2-4126-9050-2D6DD7B698FD}" sibTransId="{E92580AF-41D5-4A38-909B-CC2AFF1C0C82}"/>
    <dgm:cxn modelId="{9DEEAD89-EDA6-4BE5-9CBE-1E16012752FE}" type="presOf" srcId="{3DB3D456-E637-42CC-BCC3-FA58762B8EDC}" destId="{DCE18461-7A58-4208-B54D-9E0C49D3D8DD}" srcOrd="0" destOrd="0" presId="urn:microsoft.com/office/officeart/2005/8/layout/cycle3"/>
    <dgm:cxn modelId="{4FC8298A-B12E-4D42-8F44-00CC24A6EA02}" type="presOf" srcId="{1A035CE8-073E-4521-84F0-7EF2CE5B2832}" destId="{05A70A1B-ACF4-4BB5-B649-AF26025D827A}" srcOrd="0" destOrd="0" presId="urn:microsoft.com/office/officeart/2005/8/layout/cycle3"/>
    <dgm:cxn modelId="{37953BD9-DD66-4C70-8181-E6F3646863E4}" type="presOf" srcId="{3F3A1FDE-8E9D-4E8B-81A1-D559F0B61E20}" destId="{EFD30A27-B621-487A-A080-011143985DF6}" srcOrd="0" destOrd="0" presId="urn:microsoft.com/office/officeart/2005/8/layout/cycle3"/>
    <dgm:cxn modelId="{40A9F6E0-79AC-4A92-ADC1-1D97BBAD09E9}" srcId="{19B2D85C-D35A-414F-8C1C-69E0441DE898}" destId="{1A035CE8-073E-4521-84F0-7EF2CE5B2832}" srcOrd="4" destOrd="0" parTransId="{AB3B1243-EBB1-431F-9D11-2AA261BC5EA9}" sibTransId="{BAE65AA1-F571-4DE3-869F-5A6AC94EC448}"/>
    <dgm:cxn modelId="{161F3CEB-8A7C-423E-99AA-D788E5904FFB}" type="presParOf" srcId="{6FE31A83-06DC-48CF-807C-D419D9D8FB4E}" destId="{802A73A1-ABFD-43A8-998A-54C737813BCB}" srcOrd="0" destOrd="0" presId="urn:microsoft.com/office/officeart/2005/8/layout/cycle3"/>
    <dgm:cxn modelId="{8D87CED8-342C-4C50-BA38-8EE9B54F3561}" type="presParOf" srcId="{802A73A1-ABFD-43A8-998A-54C737813BCB}" destId="{EFD30A27-B621-487A-A080-011143985DF6}" srcOrd="0" destOrd="0" presId="urn:microsoft.com/office/officeart/2005/8/layout/cycle3"/>
    <dgm:cxn modelId="{7AA1706B-A16A-41D2-88EC-A5B3CEFF7A58}" type="presParOf" srcId="{802A73A1-ABFD-43A8-998A-54C737813BCB}" destId="{769B01CB-E829-4740-83DA-9F7A23F930BA}" srcOrd="1" destOrd="0" presId="urn:microsoft.com/office/officeart/2005/8/layout/cycle3"/>
    <dgm:cxn modelId="{5D13AD46-1389-4E33-89F0-7E9A2CA49A9C}" type="presParOf" srcId="{802A73A1-ABFD-43A8-998A-54C737813BCB}" destId="{C6D02EF9-2994-4BFA-9303-4B70B64AFC7F}" srcOrd="2" destOrd="0" presId="urn:microsoft.com/office/officeart/2005/8/layout/cycle3"/>
    <dgm:cxn modelId="{022C9133-2246-4EED-82B4-279CC460A56E}" type="presParOf" srcId="{802A73A1-ABFD-43A8-998A-54C737813BCB}" destId="{DCE18461-7A58-4208-B54D-9E0C49D3D8DD}" srcOrd="3" destOrd="0" presId="urn:microsoft.com/office/officeart/2005/8/layout/cycle3"/>
    <dgm:cxn modelId="{E65C4A1A-5AF5-4E5E-923E-9CD65260050F}" type="presParOf" srcId="{802A73A1-ABFD-43A8-998A-54C737813BCB}" destId="{4145636A-D710-47E2-AB02-39CEF090962B}" srcOrd="4" destOrd="0" presId="urn:microsoft.com/office/officeart/2005/8/layout/cycle3"/>
    <dgm:cxn modelId="{AF29499F-90B9-401B-AEEC-02EBFA273D5D}" type="presParOf" srcId="{802A73A1-ABFD-43A8-998A-54C737813BCB}" destId="{05A70A1B-ACF4-4BB5-B649-AF26025D827A}" srcOrd="5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9B01CB-E829-4740-83DA-9F7A23F930BA}">
      <dsp:nvSpPr>
        <dsp:cNvPr id="0" name=""/>
        <dsp:cNvSpPr/>
      </dsp:nvSpPr>
      <dsp:spPr>
        <a:xfrm>
          <a:off x="3104102" y="-27825"/>
          <a:ext cx="4307394" cy="4307394"/>
        </a:xfrm>
        <a:prstGeom prst="circularArrow">
          <a:avLst>
            <a:gd name="adj1" fmla="val 5544"/>
            <a:gd name="adj2" fmla="val 330680"/>
            <a:gd name="adj3" fmla="val 13736417"/>
            <a:gd name="adj4" fmla="val 17410056"/>
            <a:gd name="adj5" fmla="val 5757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D30A27-B621-487A-A080-011143985DF6}">
      <dsp:nvSpPr>
        <dsp:cNvPr id="0" name=""/>
        <dsp:cNvSpPr/>
      </dsp:nvSpPr>
      <dsp:spPr>
        <a:xfrm>
          <a:off x="4232169" y="1414"/>
          <a:ext cx="2051260" cy="10256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3000" kern="1200" dirty="0"/>
            <a:t>Plan</a:t>
          </a:r>
        </a:p>
      </dsp:txBody>
      <dsp:txXfrm>
        <a:off x="4282236" y="51481"/>
        <a:ext cx="1951126" cy="925496"/>
      </dsp:txXfrm>
    </dsp:sp>
    <dsp:sp modelId="{C6D02EF9-2994-4BFA-9303-4B70B64AFC7F}">
      <dsp:nvSpPr>
        <dsp:cNvPr id="0" name=""/>
        <dsp:cNvSpPr/>
      </dsp:nvSpPr>
      <dsp:spPr>
        <a:xfrm>
          <a:off x="5979109" y="1270641"/>
          <a:ext cx="2051260" cy="10256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3000" kern="1200" dirty="0"/>
            <a:t>Analyze</a:t>
          </a:r>
        </a:p>
      </dsp:txBody>
      <dsp:txXfrm>
        <a:off x="6029176" y="1320708"/>
        <a:ext cx="1951126" cy="925496"/>
      </dsp:txXfrm>
    </dsp:sp>
    <dsp:sp modelId="{DCE18461-7A58-4208-B54D-9E0C49D3D8DD}">
      <dsp:nvSpPr>
        <dsp:cNvPr id="0" name=""/>
        <dsp:cNvSpPr/>
      </dsp:nvSpPr>
      <dsp:spPr>
        <a:xfrm>
          <a:off x="5311838" y="3324292"/>
          <a:ext cx="2051260" cy="10256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3000" kern="1200" dirty="0"/>
            <a:t>Design</a:t>
          </a:r>
        </a:p>
      </dsp:txBody>
      <dsp:txXfrm>
        <a:off x="5361905" y="3374359"/>
        <a:ext cx="1951126" cy="925496"/>
      </dsp:txXfrm>
    </dsp:sp>
    <dsp:sp modelId="{4145636A-D710-47E2-AB02-39CEF090962B}">
      <dsp:nvSpPr>
        <dsp:cNvPr id="0" name=""/>
        <dsp:cNvSpPr/>
      </dsp:nvSpPr>
      <dsp:spPr>
        <a:xfrm>
          <a:off x="3152501" y="3324292"/>
          <a:ext cx="2051260" cy="10256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3000" kern="1200" dirty="0"/>
            <a:t>Implement</a:t>
          </a:r>
        </a:p>
      </dsp:txBody>
      <dsp:txXfrm>
        <a:off x="3202568" y="3374359"/>
        <a:ext cx="1951126" cy="925496"/>
      </dsp:txXfrm>
    </dsp:sp>
    <dsp:sp modelId="{05A70A1B-ACF4-4BB5-B649-AF26025D827A}">
      <dsp:nvSpPr>
        <dsp:cNvPr id="0" name=""/>
        <dsp:cNvSpPr/>
      </dsp:nvSpPr>
      <dsp:spPr>
        <a:xfrm>
          <a:off x="2485229" y="1270641"/>
          <a:ext cx="2051260" cy="10256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3000" kern="1200" dirty="0"/>
            <a:t>Maintain</a:t>
          </a:r>
        </a:p>
      </dsp:txBody>
      <dsp:txXfrm>
        <a:off x="2535296" y="1320708"/>
        <a:ext cx="1951126" cy="9254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BD0A9-432F-4ABE-B42E-F0F9B243C7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0C7940-4D4F-45BA-A24E-CA276BE513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FD6658-6461-4630-A651-33F9DE704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22297-86C4-4A06-8628-337700988DB3}" type="datetimeFigureOut">
              <a:rPr lang="en-PH" smtClean="0"/>
              <a:t>17/06/2020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2B0B3C-C649-463B-B3E8-00F223352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0684C3-D323-423C-8BD9-BCDEB097F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F9184-B167-4643-A83A-50557AEFDAE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67067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DA194-CB17-473D-9601-AC1152E65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502B9F-4477-4FC8-8F6B-87E5868FE5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EE8586-F6E2-435A-888C-ED4F548E6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22297-86C4-4A06-8628-337700988DB3}" type="datetimeFigureOut">
              <a:rPr lang="en-PH" smtClean="0"/>
              <a:t>17/06/2020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677445-F899-4691-90D5-ED2AE2BAF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3FDE6F-6578-45FE-8DF3-04910B440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F9184-B167-4643-A83A-50557AEFDAE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69629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AF91A4-4F2D-4804-B75E-25A3860002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58E184-64F1-4C26-90B8-8A383AE5A5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04543E-6CAA-4C81-A1B0-1846B020B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22297-86C4-4A06-8628-337700988DB3}" type="datetimeFigureOut">
              <a:rPr lang="en-PH" smtClean="0"/>
              <a:t>17/06/2020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EAB53E-BE59-461C-8215-5A8CD0CE9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5CFF91-9FC9-4007-BD69-76F73C67E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F9184-B167-4643-A83A-50557AEFDAE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70856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2B64D-BDD8-4BE6-864B-5753510BD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C9BF3D-BCEC-4F4D-AC42-AD4AB6A758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95AA0C-BC68-45D9-B9A6-693997E13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22297-86C4-4A06-8628-337700988DB3}" type="datetimeFigureOut">
              <a:rPr lang="en-PH" smtClean="0"/>
              <a:t>17/06/2020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D1CB9-2C4B-4859-82FF-DB1A0DAEC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1FEDB9-33AB-4489-AA4B-81B3651E6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F9184-B167-4643-A83A-50557AEFDAE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81552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D2DC7-911F-4E59-B9D5-EFEFD4137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6ABF59-E36A-4ADB-8C3B-B9968384B8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E7C925-D1A9-4F30-8606-179A0017E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22297-86C4-4A06-8628-337700988DB3}" type="datetimeFigureOut">
              <a:rPr lang="en-PH" smtClean="0"/>
              <a:t>17/06/2020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4DFCA7-42A8-48FB-AD1B-7D12AE51F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BC6801-1977-4667-B41D-7C85CAED0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F9184-B167-4643-A83A-50557AEFDAE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18393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1A5AD-FB68-4506-B96A-7D869BE5F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911873-5E41-4C8E-A8FA-983652E958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21ABAC-62B9-42EA-BC5B-0590638C1E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2605B2-6D86-4D68-8BDB-90B164000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22297-86C4-4A06-8628-337700988DB3}" type="datetimeFigureOut">
              <a:rPr lang="en-PH" smtClean="0"/>
              <a:t>17/06/2020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8E5AAB-1ABF-4955-9376-C479B341D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0C09DB-3344-46E6-BF71-560D23425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F9184-B167-4643-A83A-50557AEFDAE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05273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C7440-487F-462A-92FC-16A3713E5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AEF342-C6CB-41E9-A437-BD6C21831A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3E3E1A-8FA2-4201-A9FD-EFF018BB21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8FA4AF-8C0B-4C8D-AA44-B87A80E48B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12AE1C-4FC5-49B4-BFAE-4BFEC96644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94EAEE-5699-4530-B0AE-F6818AE26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22297-86C4-4A06-8628-337700988DB3}" type="datetimeFigureOut">
              <a:rPr lang="en-PH" smtClean="0"/>
              <a:t>17/06/2020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E13064-6395-461C-B6EC-EB1A8B9D5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D302E8-CAC5-431E-9697-0A0CA0F7E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F9184-B167-4643-A83A-50557AEFDAE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35377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DD2F4-2D98-4604-B04D-565D4393D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7C6908-0533-4F95-878F-AF79C31CA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22297-86C4-4A06-8628-337700988DB3}" type="datetimeFigureOut">
              <a:rPr lang="en-PH" smtClean="0"/>
              <a:t>17/06/2020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DE4A48-2876-4656-8CE9-44DC3C546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F6541D-179E-4F6E-8D0C-94265F6A7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F9184-B167-4643-A83A-50557AEFDAE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1422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C73E30-FC8C-4CE6-A7F3-E99354D66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22297-86C4-4A06-8628-337700988DB3}" type="datetimeFigureOut">
              <a:rPr lang="en-PH" smtClean="0"/>
              <a:t>17/06/2020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D5FB8A-3ECA-4638-B4A2-565042571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95077C-24BA-4C4C-88AD-7EF3D24CC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F9184-B167-4643-A83A-50557AEFDAE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16493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23A0E-141D-42EB-AC35-A04FB5627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005E59-2276-4BD7-BFD1-29DC6C506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D0CB70-B5B8-4314-A835-83FCB554E3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A2F598-6B6C-4AEC-902B-5323B1BD3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22297-86C4-4A06-8628-337700988DB3}" type="datetimeFigureOut">
              <a:rPr lang="en-PH" smtClean="0"/>
              <a:t>17/06/2020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D716A5-29C7-4BDC-A511-975E476B5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3E0FC7-2904-4D16-B1D5-A5263335E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F9184-B167-4643-A83A-50557AEFDAE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52831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186AF-3D2A-4253-AA15-EA0042A73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E4D731-86A8-4994-B8EC-4A7B2854DE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401962-3C74-4268-8498-E07F4D5AAF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B451D4-46F3-41C5-AFF4-CA921EEC7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22297-86C4-4A06-8628-337700988DB3}" type="datetimeFigureOut">
              <a:rPr lang="en-PH" smtClean="0"/>
              <a:t>17/06/2020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CABAA6-927B-4FEE-8E00-78665316D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BF2482-AB67-4A88-A90B-F0D8265CD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F9184-B167-4643-A83A-50557AEFDAE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84624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DC25DC-C035-4041-8C10-9D32E1D44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6F6A50-4DCB-4FBD-80D0-79C7EA76CD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84BAF3-19C8-40A9-A7BA-A2E8942F5A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122297-86C4-4A06-8628-337700988DB3}" type="datetimeFigureOut">
              <a:rPr lang="en-PH" smtClean="0"/>
              <a:t>17/06/2020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83B389-3438-49FA-8A30-50F56A583E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1D1C7A-07B9-4592-9F20-8C04649A73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BF9184-B167-4643-A83A-50557AEFDAE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42548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596B1-D816-40D9-A55A-5FCCC45193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PH" dirty="0"/>
              <a:t>Procedural PHP Session 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A7FE63-A2BD-4545-8672-E152C41EB6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PH" dirty="0"/>
              <a:t>Integration Demo</a:t>
            </a:r>
          </a:p>
        </p:txBody>
      </p:sp>
    </p:spTree>
    <p:extLst>
      <p:ext uri="{BB962C8B-B14F-4D97-AF65-F5344CB8AC3E}">
        <p14:creationId xmlns:p14="http://schemas.microsoft.com/office/powerpoint/2010/main" val="3449004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73FE7-CEF8-4432-9EDE-FC45449DB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Coverage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580AEA-8041-4B67-B928-BC4313B5E5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PH" dirty="0"/>
              <a:t>Integration plus: </a:t>
            </a:r>
          </a:p>
          <a:p>
            <a:r>
              <a:rPr lang="en-PH" dirty="0"/>
              <a:t>Session</a:t>
            </a:r>
          </a:p>
          <a:p>
            <a:r>
              <a:rPr lang="en-PH" dirty="0"/>
              <a:t>Password and Hashing</a:t>
            </a:r>
          </a:p>
          <a:p>
            <a:r>
              <a:rPr lang="en-PH" dirty="0"/>
              <a:t>Security</a:t>
            </a:r>
          </a:p>
          <a:p>
            <a:r>
              <a:rPr lang="en-PH" dirty="0"/>
              <a:t>Deploying PHP App </a:t>
            </a:r>
          </a:p>
          <a:p>
            <a:endParaRPr lang="en-PH" dirty="0"/>
          </a:p>
          <a:p>
            <a:pPr marL="0" indent="0">
              <a:buNone/>
            </a:pPr>
            <a:r>
              <a:rPr lang="en-PH" dirty="0"/>
              <a:t>This session will be a full-day follow-my-lead demonstration building a blog site. </a:t>
            </a:r>
          </a:p>
        </p:txBody>
      </p:sp>
    </p:spTree>
    <p:extLst>
      <p:ext uri="{BB962C8B-B14F-4D97-AF65-F5344CB8AC3E}">
        <p14:creationId xmlns:p14="http://schemas.microsoft.com/office/powerpoint/2010/main" val="1478692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6E31F-4D31-4E51-BCBC-AE7D6F651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Project Planning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3E5692-9D99-4E2C-86A4-CB98AE9F117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PH" dirty="0"/>
              <a:t>Before the beginning of the demonstration, participants shall identify their project, what it is supposed to achieve, and what minimum functions it should have. </a:t>
            </a:r>
          </a:p>
          <a:p>
            <a:pPr marL="0" indent="0">
              <a:buNone/>
            </a:pPr>
            <a:endParaRPr lang="en-PH" dirty="0"/>
          </a:p>
          <a:p>
            <a:pPr marL="0" indent="0">
              <a:buNone/>
            </a:pPr>
            <a:r>
              <a:rPr lang="en-PH" dirty="0"/>
              <a:t>From the technical training side, it should have minimum functionalities.</a:t>
            </a:r>
          </a:p>
          <a:p>
            <a:endParaRPr lang="en-PH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287621F-D3C2-43FB-AAEF-2745D2FF602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PH" dirty="0"/>
              <a:t>Login form</a:t>
            </a:r>
          </a:p>
          <a:p>
            <a:r>
              <a:rPr lang="en-PH" dirty="0"/>
              <a:t>Session-based security</a:t>
            </a:r>
          </a:p>
          <a:p>
            <a:r>
              <a:rPr lang="en-PH" dirty="0"/>
              <a:t>Multi-role access</a:t>
            </a:r>
          </a:p>
          <a:p>
            <a:r>
              <a:rPr lang="en-PH" dirty="0"/>
              <a:t>Email address validation </a:t>
            </a:r>
          </a:p>
          <a:p>
            <a:r>
              <a:rPr lang="en-PH" dirty="0"/>
              <a:t>Image upload </a:t>
            </a:r>
          </a:p>
          <a:p>
            <a:r>
              <a:rPr lang="en-PH" dirty="0"/>
              <a:t>Database CRUD </a:t>
            </a:r>
          </a:p>
          <a:p>
            <a:r>
              <a:rPr lang="en-PH" dirty="0"/>
              <a:t>HTML5 and Bootstrap </a:t>
            </a:r>
          </a:p>
          <a:p>
            <a:pPr lvl="1"/>
            <a:r>
              <a:rPr lang="en-PH" dirty="0"/>
              <a:t>Navigation Bar</a:t>
            </a:r>
          </a:p>
          <a:p>
            <a:pPr lvl="1"/>
            <a:r>
              <a:rPr lang="en-PH" dirty="0"/>
              <a:t>Mobile-responsive</a:t>
            </a:r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135160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84329-A9E9-467E-8196-436DAA3ED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Application Technical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7AD388-CFC1-431A-B2A1-7B7E2DCFF3D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Blog posts can be seen by public users.</a:t>
            </a:r>
          </a:p>
          <a:p>
            <a:r>
              <a:rPr lang="en-US" dirty="0"/>
              <a:t>Creating post requires registration using active email address and password.</a:t>
            </a:r>
          </a:p>
          <a:p>
            <a:r>
              <a:rPr lang="en-US" dirty="0"/>
              <a:t>Blog posts can only be edited by the user that created the blog post. </a:t>
            </a:r>
          </a:p>
          <a:p>
            <a:r>
              <a:rPr lang="en-US" dirty="0"/>
              <a:t>Users can create tags. </a:t>
            </a:r>
          </a:p>
          <a:p>
            <a:r>
              <a:rPr lang="en-US">
                <a:solidFill>
                  <a:srgbClr val="FF0000"/>
                </a:solidFill>
              </a:rPr>
              <a:t>User </a:t>
            </a:r>
            <a:r>
              <a:rPr lang="en-US" dirty="0">
                <a:solidFill>
                  <a:srgbClr val="FF0000"/>
                </a:solidFill>
              </a:rPr>
              <a:t>can recover access to account if password is forgotten.</a:t>
            </a:r>
          </a:p>
          <a:p>
            <a:r>
              <a:rPr lang="en-US" dirty="0"/>
              <a:t>Implement minimum acceptable security practice upon account creation.</a:t>
            </a:r>
          </a:p>
          <a:p>
            <a:r>
              <a:rPr lang="en-US" dirty="0"/>
              <a:t>When signed in, there is a page that displays the list of posts created by the signed-in user. </a:t>
            </a:r>
          </a:p>
          <a:p>
            <a:r>
              <a:rPr lang="en-US" dirty="0"/>
              <a:t>The page can allow the user to edit or delete the created posts. </a:t>
            </a:r>
            <a:endParaRPr lang="en-PH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0646B5-3166-4F64-A920-ED15420C96D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The URL must not show that PHP is used.</a:t>
            </a:r>
          </a:p>
          <a:p>
            <a:r>
              <a:rPr lang="en-US" dirty="0"/>
              <a:t>Create page listing registered users with number of published posts.</a:t>
            </a:r>
          </a:p>
          <a:p>
            <a:r>
              <a:rPr lang="en-US" dirty="0"/>
              <a:t>User profile page has a photo, which is uploaded by the user. </a:t>
            </a:r>
          </a:p>
          <a:p>
            <a:r>
              <a:rPr lang="en-US" dirty="0"/>
              <a:t>Create page for admin to deactivate account. </a:t>
            </a:r>
          </a:p>
          <a:p>
            <a:r>
              <a:rPr lang="en-US" dirty="0"/>
              <a:t>Public can comment on posts without registering. Full name will be asked upon submitting a comment. </a:t>
            </a:r>
          </a:p>
          <a:p>
            <a:r>
              <a:rPr lang="en-US" dirty="0"/>
              <a:t>The main section should be 2/3 of the horizontal width of the screen, while the remaining part will be for links to similar next post, according to date of post. </a:t>
            </a:r>
          </a:p>
          <a:p>
            <a:r>
              <a:rPr lang="en-US" dirty="0"/>
              <a:t>For mobile view, the sidebar is expected to move to the bottom of the page.</a:t>
            </a:r>
          </a:p>
          <a:p>
            <a:r>
              <a:rPr lang="en-US" dirty="0"/>
              <a:t>The navigation bar is also expected to be mobile responsive. 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703725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4A26318-4764-4E6C-A9F8-1BA6A6E7E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Basic Steps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B98B4A4-9537-4F07-B427-48F9CA9C65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PH" dirty="0"/>
              <a:t>Review and organize the requirements into clusters.</a:t>
            </a:r>
          </a:p>
          <a:p>
            <a:r>
              <a:rPr lang="en-PH" dirty="0"/>
              <a:t>Identify the purpose of the system (Ideally, this should be the 1</a:t>
            </a:r>
            <a:r>
              <a:rPr lang="en-PH" baseline="30000" dirty="0"/>
              <a:t>st</a:t>
            </a:r>
            <a:r>
              <a:rPr lang="en-PH" dirty="0"/>
              <a:t>) – What immediate, intermediate and strategic benefits is the system expected to accomplish or support? </a:t>
            </a:r>
          </a:p>
          <a:p>
            <a:r>
              <a:rPr lang="en-PH" dirty="0"/>
              <a:t>Identify entities and relationships =&gt; Database Design. </a:t>
            </a:r>
          </a:p>
          <a:p>
            <a:r>
              <a:rPr lang="en-PH" dirty="0"/>
              <a:t>Identify users and access =&gt; Logic </a:t>
            </a:r>
          </a:p>
          <a:p>
            <a:r>
              <a:rPr lang="en-PH" dirty="0"/>
              <a:t>Identify and review procedures =&gt; Logic and UI </a:t>
            </a:r>
          </a:p>
          <a:p>
            <a:r>
              <a:rPr lang="en-PH" dirty="0"/>
              <a:t>Document everything</a:t>
            </a:r>
          </a:p>
          <a:p>
            <a:r>
              <a:rPr lang="en-PH" dirty="0"/>
              <a:t>Develop, Test, Revise – Repeat until compliant with Requirements and Purpose </a:t>
            </a:r>
          </a:p>
          <a:p>
            <a:r>
              <a:rPr lang="en-PH" b="1" dirty="0"/>
              <a:t>Whenever possible, get the buy-in of the client.</a:t>
            </a:r>
          </a:p>
        </p:txBody>
      </p:sp>
    </p:spTree>
    <p:extLst>
      <p:ext uri="{BB962C8B-B14F-4D97-AF65-F5344CB8AC3E}">
        <p14:creationId xmlns:p14="http://schemas.microsoft.com/office/powerpoint/2010/main" val="702182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61996-9169-4E0F-A65B-B1CC5D7DB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System Development Life Cycle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E79F7B2-2BF9-432E-9790-C23C92A46C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615256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EBBA69B-313D-4D65-893F-320E52F1AA92}"/>
              </a:ext>
            </a:extLst>
          </p:cNvPr>
          <p:cNvSpPr txBox="1"/>
          <p:nvPr/>
        </p:nvSpPr>
        <p:spPr>
          <a:xfrm>
            <a:off x="6597720" y="1604061"/>
            <a:ext cx="4152550" cy="92333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PH" dirty="0"/>
              <a:t>Identify need for new or enhanced system</a:t>
            </a:r>
          </a:p>
          <a:p>
            <a:r>
              <a:rPr lang="en-PH" dirty="0"/>
              <a:t>Examine information need</a:t>
            </a:r>
          </a:p>
          <a:p>
            <a:r>
              <a:rPr lang="en-PH" dirty="0"/>
              <a:t>Prioritize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9E164F-2239-4DFD-94CD-2AE503C63671}"/>
              </a:ext>
            </a:extLst>
          </p:cNvPr>
          <p:cNvSpPr txBox="1"/>
          <p:nvPr/>
        </p:nvSpPr>
        <p:spPr>
          <a:xfrm>
            <a:off x="8039450" y="3795326"/>
            <a:ext cx="4152550" cy="1200329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PH" dirty="0"/>
              <a:t>Study org current procedures</a:t>
            </a:r>
          </a:p>
          <a:p>
            <a:r>
              <a:rPr lang="en-PH" dirty="0"/>
              <a:t>Determine specific requirements</a:t>
            </a:r>
          </a:p>
          <a:p>
            <a:r>
              <a:rPr lang="en-PH" dirty="0"/>
              <a:t>Study requirements and structure them according to interrelationships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4A42D2-7E80-4646-9238-3EC7641F7C84}"/>
              </a:ext>
            </a:extLst>
          </p:cNvPr>
          <p:cNvSpPr txBox="1"/>
          <p:nvPr/>
        </p:nvSpPr>
        <p:spPr>
          <a:xfrm>
            <a:off x="6979066" y="5988734"/>
            <a:ext cx="4152550" cy="646331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PH" dirty="0"/>
              <a:t>Convert recommended solution into logical and physical design system specs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8D40DD-0E93-4EDC-9795-CEFA64A54846}"/>
              </a:ext>
            </a:extLst>
          </p:cNvPr>
          <p:cNvSpPr txBox="1"/>
          <p:nvPr/>
        </p:nvSpPr>
        <p:spPr>
          <a:xfrm>
            <a:off x="932797" y="5911416"/>
            <a:ext cx="4152550" cy="92333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PH" dirty="0"/>
              <a:t>Code, test, install application.</a:t>
            </a:r>
          </a:p>
          <a:p>
            <a:r>
              <a:rPr lang="en-PH" dirty="0"/>
              <a:t>Train and support users.</a:t>
            </a:r>
          </a:p>
          <a:p>
            <a:r>
              <a:rPr lang="en-PH" dirty="0"/>
              <a:t>Document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F3D3B3-A13E-46FC-A0AA-66BF752F4496}"/>
              </a:ext>
            </a:extLst>
          </p:cNvPr>
          <p:cNvSpPr txBox="1"/>
          <p:nvPr/>
        </p:nvSpPr>
        <p:spPr>
          <a:xfrm>
            <a:off x="269508" y="3805095"/>
            <a:ext cx="4313722" cy="1200329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PH" dirty="0"/>
              <a:t>Add functionalities based on new requirements</a:t>
            </a:r>
          </a:p>
          <a:p>
            <a:r>
              <a:rPr lang="en-PH" dirty="0"/>
              <a:t>Update the system based on organizational changes</a:t>
            </a:r>
          </a:p>
        </p:txBody>
      </p:sp>
    </p:spTree>
    <p:extLst>
      <p:ext uri="{BB962C8B-B14F-4D97-AF65-F5344CB8AC3E}">
        <p14:creationId xmlns:p14="http://schemas.microsoft.com/office/powerpoint/2010/main" val="4099196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B9372-A563-4470-8906-B090672B4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E5863-8F7A-405E-9F86-FE093CE862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62179B-E567-466A-ABCA-55FA9D4F9C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997" y="305403"/>
            <a:ext cx="9517296" cy="644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8841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3E95A-7774-4ABF-8FD4-F757DA20E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System Development Documentation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737EB-AA02-4B0C-9A12-E40FA1D54F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PH" dirty="0"/>
              <a:t>Project Profile</a:t>
            </a:r>
          </a:p>
          <a:p>
            <a:r>
              <a:rPr lang="en-PH" dirty="0"/>
              <a:t>Entity-Relationship Diagram or Database Table Definitions </a:t>
            </a:r>
          </a:p>
          <a:p>
            <a:r>
              <a:rPr lang="en-PH" dirty="0"/>
              <a:t>Required Reports </a:t>
            </a:r>
          </a:p>
          <a:p>
            <a:r>
              <a:rPr lang="en-PH" dirty="0"/>
              <a:t>Business Rules (Procedures, Guidelines, Definitions)</a:t>
            </a:r>
          </a:p>
          <a:p>
            <a:r>
              <a:rPr lang="en-PH" dirty="0"/>
              <a:t>Source Code </a:t>
            </a:r>
          </a:p>
          <a:p>
            <a:r>
              <a:rPr lang="en-PH" dirty="0"/>
              <a:t>SQL File </a:t>
            </a:r>
          </a:p>
          <a:p>
            <a:r>
              <a:rPr lang="en-PH" dirty="0"/>
              <a:t>Technical Manual (for future developers who may 0maintain the system)</a:t>
            </a:r>
          </a:p>
          <a:p>
            <a:r>
              <a:rPr lang="en-PH" dirty="0"/>
              <a:t>User Manual (for system administrators, end-users) </a:t>
            </a:r>
          </a:p>
        </p:txBody>
      </p:sp>
    </p:spTree>
    <p:extLst>
      <p:ext uri="{BB962C8B-B14F-4D97-AF65-F5344CB8AC3E}">
        <p14:creationId xmlns:p14="http://schemas.microsoft.com/office/powerpoint/2010/main" val="41366012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</TotalTime>
  <Words>518</Words>
  <Application>Microsoft Office PowerPoint</Application>
  <PresentationFormat>Widescreen</PresentationFormat>
  <Paragraphs>76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Procedural PHP Session 4</vt:lpstr>
      <vt:lpstr>Coverage</vt:lpstr>
      <vt:lpstr>Project Planning</vt:lpstr>
      <vt:lpstr>Application Technical Requirements</vt:lpstr>
      <vt:lpstr>Basic Steps</vt:lpstr>
      <vt:lpstr>System Development Life Cycle</vt:lpstr>
      <vt:lpstr>PowerPoint Presentation</vt:lpstr>
      <vt:lpstr>System Development Documentation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Procedural PHP Session 4</dc:title>
  <dc:creator>Ricky Bulalakaw</dc:creator>
  <cp:lastModifiedBy>Ricky Bulalakaw</cp:lastModifiedBy>
  <cp:revision>10</cp:revision>
  <dcterms:created xsi:type="dcterms:W3CDTF">2020-06-12T15:13:50Z</dcterms:created>
  <dcterms:modified xsi:type="dcterms:W3CDTF">2020-06-17T14:05:54Z</dcterms:modified>
</cp:coreProperties>
</file>