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zh.wikipedia.org/wiki/%E7%89%A9%E4%BB%B6%E5%B0%8E%E5%90%9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Linux" TargetMode="External"/><Relationship Id="rId2" Type="http://schemas.openxmlformats.org/officeDocument/2006/relationships/hyperlink" Target="http://zh.wikipedia.org/wiki/LAMP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zh.wikipedia.org/wiki/%E9%96%8B%E6%94%BE%E5%8E%9F%E5%A7%8B%E7%A2%BC" TargetMode="External"/><Relationship Id="rId5" Type="http://schemas.openxmlformats.org/officeDocument/2006/relationships/hyperlink" Target="http://zh.wikipedia.org/wiki/PHP" TargetMode="External"/><Relationship Id="rId4" Type="http://schemas.openxmlformats.org/officeDocument/2006/relationships/hyperlink" Target="http://zh.wikipedia.org/wiki/MySQ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73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8151" y="677731"/>
            <a:ext cx="8534400" cy="1497703"/>
          </a:xfrm>
        </p:spPr>
        <p:txBody>
          <a:bodyPr/>
          <a:lstStyle/>
          <a:p>
            <a:pPr algn="ctr"/>
            <a:r>
              <a:rPr lang="zh-TW" altLang="en-US" sz="6000" dirty="0" smtClean="0"/>
              <a:t>目錄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8151" y="2396265"/>
            <a:ext cx="8534400" cy="3615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/>
              <a:t>PHP</a:t>
            </a:r>
            <a:r>
              <a:rPr lang="zh-TW" altLang="en-US" sz="4000" dirty="0" smtClean="0"/>
              <a:t>簡介</a:t>
            </a:r>
            <a:endParaRPr lang="en-US" altLang="zh-TW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err="1" smtClean="0"/>
              <a:t>Appserv</a:t>
            </a:r>
            <a:r>
              <a:rPr lang="zh-TW" altLang="en-US" sz="4000" dirty="0" smtClean="0"/>
              <a:t>簡介</a:t>
            </a:r>
            <a:endParaRPr lang="en-US" altLang="zh-TW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/>
              <a:t>MySQL</a:t>
            </a:r>
            <a:r>
              <a:rPr lang="zh-TW" altLang="en-US" sz="4000" dirty="0" smtClean="0"/>
              <a:t>簡介</a:t>
            </a:r>
            <a:endParaRPr lang="en-US" altLang="zh-TW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程式</a:t>
            </a:r>
            <a:r>
              <a:rPr lang="zh-TW" altLang="en-US" sz="4000" dirty="0"/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388976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65729"/>
          </a:xfrm>
        </p:spPr>
        <p:txBody>
          <a:bodyPr/>
          <a:lstStyle/>
          <a:p>
            <a:pPr algn="ctr"/>
            <a:r>
              <a:rPr lang="en-US" altLang="zh-TW" dirty="0" smtClean="0"/>
              <a:t>PHP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4212" y="2388198"/>
            <a:ext cx="8535988" cy="3606202"/>
          </a:xfrm>
        </p:spPr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PHP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語言的全名是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(PHP: Hypertext Preprocessor)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ASP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JSP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等都是動態網頁開發語言，不過，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PHP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擁有跨平台的能力，無論是在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Linux(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最適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Unix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都可以執行運作，不像微軟的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ASP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只能在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平台上執行，而且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PHP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是免費的，並可結合多種資料庫伺服器，如：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MySQL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PostgreSQL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dBase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mSQL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Informix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ODBC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Oracle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等。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95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3162748"/>
            <a:ext cx="8534400" cy="292608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PHP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語言是伺服器端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(Server)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執行的網頁，不像一般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HTML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網頁，只要單機下開啟檔案就可以檢視網頁；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PHP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必須先在伺服器端執行完後，再將結果傳至使用者端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(Client)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的瀏覽器中檢視結果，所以必須使用網站伺服器，且伺服器要支援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PHP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PHP 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開始有了基本的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2" tooltip="物件導向"/>
              </a:rPr>
              <a:t>物件導向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Object oriented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）的特性，但直到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PHP 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將物件導向部份重新改寫之後，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的物件導向功能才比較完善。現在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可以說是一個有完整物件導向功能的語言。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15" y="701487"/>
            <a:ext cx="6374353" cy="245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6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1181" y="754428"/>
            <a:ext cx="8534400" cy="1507067"/>
          </a:xfrm>
        </p:spPr>
        <p:txBody>
          <a:bodyPr/>
          <a:lstStyle/>
          <a:p>
            <a:pPr algn="ctr"/>
            <a:r>
              <a:rPr lang="en-US" altLang="zh-TW" dirty="0" err="1" smtClean="0"/>
              <a:t>Appserv</a:t>
            </a:r>
            <a:r>
              <a:rPr lang="en-US" altLang="zh-TW" dirty="0" smtClean="0"/>
              <a:t>	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1181" y="2407023"/>
            <a:ext cx="8534400" cy="3615267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 err="1"/>
              <a:t>Appserv</a:t>
            </a:r>
            <a:r>
              <a:rPr lang="zh-TW" altLang="en-US" sz="3200" dirty="0"/>
              <a:t>架站都是一件很簡單容易的事情，因為</a:t>
            </a:r>
            <a:r>
              <a:rPr lang="en-US" altLang="zh-TW" sz="3200" dirty="0" err="1"/>
              <a:t>Appserv</a:t>
            </a:r>
            <a:r>
              <a:rPr lang="zh-TW" altLang="en-US" sz="3200" dirty="0"/>
              <a:t>架站包簡單的融合了</a:t>
            </a:r>
            <a:r>
              <a:rPr lang="en-US" altLang="zh-TW" sz="3200" dirty="0"/>
              <a:t>Apache</a:t>
            </a:r>
            <a:r>
              <a:rPr lang="zh-TW" altLang="en-US" sz="3200" dirty="0"/>
              <a:t>、</a:t>
            </a:r>
            <a:r>
              <a:rPr lang="en-US" altLang="zh-TW" sz="3200" dirty="0"/>
              <a:t>PHP</a:t>
            </a:r>
            <a:r>
              <a:rPr lang="zh-TW" altLang="en-US" sz="3200" dirty="0"/>
              <a:t>、</a:t>
            </a:r>
            <a:r>
              <a:rPr lang="en-US" altLang="zh-TW" sz="3200" dirty="0"/>
              <a:t>MySQL</a:t>
            </a:r>
            <a:r>
              <a:rPr lang="zh-TW" altLang="en-US" sz="3200" dirty="0"/>
              <a:t>等網站環境元件，任何人都可以輕鬆的在</a:t>
            </a:r>
            <a:r>
              <a:rPr lang="en-US" altLang="zh-TW" sz="3200" dirty="0"/>
              <a:t>Windows</a:t>
            </a:r>
            <a:r>
              <a:rPr lang="zh-TW" altLang="en-US" sz="3200" dirty="0"/>
              <a:t>作業系統中安裝架設自己的網站</a:t>
            </a:r>
            <a:r>
              <a:rPr lang="zh-TW" altLang="en-US" sz="3200" dirty="0" smtClean="0"/>
              <a:t>伺服器</a:t>
            </a:r>
            <a:endParaRPr lang="en-US" altLang="zh-TW" sz="3200" dirty="0" smtClean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815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325880"/>
          </a:xfrm>
        </p:spPr>
        <p:txBody>
          <a:bodyPr/>
          <a:lstStyle/>
          <a:p>
            <a:pPr algn="ctr"/>
            <a:r>
              <a:rPr lang="en-US" altLang="zh-TW" dirty="0" smtClean="0"/>
              <a:t>Apache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1031" y="2237590"/>
            <a:ext cx="8535988" cy="35631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提供完整的原始碼，並且允許自由使用及修改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/>
              <a:t>支援多種平台的使用，目前可供執行 </a:t>
            </a:r>
            <a:r>
              <a:rPr lang="en-US" altLang="zh-TW" sz="2400" dirty="0"/>
              <a:t>Apache </a:t>
            </a:r>
            <a:r>
              <a:rPr lang="zh-TW" altLang="en-US" sz="2400" dirty="0"/>
              <a:t>伺服器的作業系統</a:t>
            </a:r>
          </a:p>
          <a:p>
            <a:r>
              <a:rPr lang="en-US" altLang="zh-TW" sz="2400" dirty="0" smtClean="0"/>
              <a:t>	</a:t>
            </a:r>
            <a:r>
              <a:rPr lang="zh-TW" altLang="en-US" sz="2400" dirty="0" smtClean="0"/>
              <a:t>包括</a:t>
            </a:r>
            <a:r>
              <a:rPr lang="zh-TW" altLang="en-US" sz="2400" dirty="0"/>
              <a:t>：</a:t>
            </a:r>
            <a:r>
              <a:rPr lang="en-US" altLang="zh-TW" sz="2400" dirty="0"/>
              <a:t>Unix</a:t>
            </a:r>
            <a:r>
              <a:rPr lang="zh-TW" altLang="en-US" sz="2400" dirty="0"/>
              <a:t>、</a:t>
            </a:r>
            <a:r>
              <a:rPr lang="en-US" altLang="zh-TW" sz="2400" dirty="0" smtClean="0"/>
              <a:t>Linux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Windows </a:t>
            </a:r>
            <a:r>
              <a:rPr lang="zh-TW" altLang="en-US" sz="2400" dirty="0" smtClean="0"/>
              <a:t>以及 </a:t>
            </a:r>
            <a:r>
              <a:rPr lang="en-US" altLang="zh-TW" sz="2400" dirty="0" smtClean="0"/>
              <a:t>Netware </a:t>
            </a:r>
            <a:r>
              <a:rPr lang="zh-TW" altLang="en-US" sz="2400" dirty="0"/>
              <a:t>等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Apache</a:t>
            </a:r>
            <a:r>
              <a:rPr lang="zh-TW" altLang="en-US" sz="2400" dirty="0"/>
              <a:t>目前已經演變成了「</a:t>
            </a:r>
            <a:r>
              <a:rPr lang="en-US" altLang="zh-TW" sz="2400" dirty="0">
                <a:hlinkClick r:id="rId2" tooltip="LAMP"/>
              </a:rPr>
              <a:t>LAMP</a:t>
            </a:r>
            <a:r>
              <a:rPr lang="zh-TW" altLang="en-US" sz="2400" dirty="0"/>
              <a:t>」，即</a:t>
            </a:r>
            <a:r>
              <a:rPr lang="en-US" altLang="zh-TW" sz="2400" dirty="0">
                <a:solidFill>
                  <a:schemeClr val="bg1"/>
                </a:solidFill>
                <a:latin typeface="+mn-ea"/>
                <a:hlinkClick r:id="rId3" tooltip="Linux"/>
              </a:rPr>
              <a:t>Linux</a:t>
            </a:r>
            <a:r>
              <a:rPr lang="zh-TW" altLang="en-US" sz="2400" dirty="0">
                <a:solidFill>
                  <a:schemeClr val="bg1"/>
                </a:solidFill>
              </a:rPr>
              <a:t>、</a:t>
            </a:r>
            <a:r>
              <a:rPr lang="en-US" altLang="zh-TW" sz="2400" u="sng" dirty="0">
                <a:solidFill>
                  <a:schemeClr val="bg1"/>
                </a:solidFill>
                <a:latin typeface="+mn-ea"/>
              </a:rPr>
              <a:t>Apache</a:t>
            </a:r>
            <a:r>
              <a:rPr lang="zh-TW" altLang="en-US" sz="2400" dirty="0">
                <a:solidFill>
                  <a:schemeClr val="bg1"/>
                </a:solidFill>
              </a:rPr>
              <a:t>、</a:t>
            </a:r>
            <a:r>
              <a:rPr lang="en-US" altLang="zh-TW" sz="2400" dirty="0">
                <a:solidFill>
                  <a:schemeClr val="bg1"/>
                </a:solidFill>
                <a:hlinkClick r:id="rId4" tooltip="MySQL"/>
              </a:rPr>
              <a:t>MySQL</a:t>
            </a:r>
            <a:r>
              <a:rPr lang="zh-TW" altLang="en-US" sz="2400" dirty="0"/>
              <a:t>和</a:t>
            </a:r>
            <a:r>
              <a:rPr lang="en-US" altLang="zh-TW" sz="2400" dirty="0">
                <a:hlinkClick r:id="rId5" tooltip="PHP"/>
              </a:rPr>
              <a:t>PHP</a:t>
            </a:r>
            <a:r>
              <a:rPr lang="zh-TW" altLang="en-US" sz="2400" dirty="0"/>
              <a:t>的聯合體。這是一個</a:t>
            </a:r>
            <a:r>
              <a:rPr lang="zh-TW" altLang="en-US" sz="2400" dirty="0">
                <a:hlinkClick r:id="rId6" tooltip="開放原始碼"/>
              </a:rPr>
              <a:t>開放原始碼</a:t>
            </a:r>
            <a:r>
              <a:rPr lang="zh-TW" altLang="en-US" sz="2400" dirty="0"/>
              <a:t>軟體</a:t>
            </a:r>
            <a:r>
              <a:rPr lang="zh-TW" altLang="en-US" sz="2400" dirty="0" smtClean="0"/>
              <a:t>項目</a:t>
            </a:r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70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336638"/>
          </a:xfrm>
        </p:spPr>
        <p:txBody>
          <a:bodyPr/>
          <a:lstStyle/>
          <a:p>
            <a:pPr algn="ctr"/>
            <a:r>
              <a:rPr lang="en-US" altLang="zh-TW" dirty="0" smtClean="0"/>
              <a:t>MySQL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4212" y="2377440"/>
            <a:ext cx="8535988" cy="361696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93" y="2022438"/>
            <a:ext cx="662288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92265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</TotalTime>
  <Words>303</Words>
  <Application>Microsoft Office PowerPoint</Application>
  <PresentationFormat>寬螢幕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標楷體</vt:lpstr>
      <vt:lpstr>Arial</vt:lpstr>
      <vt:lpstr>Century Gothic</vt:lpstr>
      <vt:lpstr>Times New Roman</vt:lpstr>
      <vt:lpstr>Wingdings 3</vt:lpstr>
      <vt:lpstr>切割線</vt:lpstr>
      <vt:lpstr>PHP簡介</vt:lpstr>
      <vt:lpstr>目錄</vt:lpstr>
      <vt:lpstr>PHP簡介</vt:lpstr>
      <vt:lpstr>PowerPoint 簡報</vt:lpstr>
      <vt:lpstr>Appserv 簡介</vt:lpstr>
      <vt:lpstr>Apache簡介</vt:lpstr>
      <vt:lpstr>MySQL簡介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PHP簡介</dc:title>
  <dc:creator>ludang</dc:creator>
  <cp:lastModifiedBy>ludang</cp:lastModifiedBy>
  <cp:revision>7</cp:revision>
  <dcterms:created xsi:type="dcterms:W3CDTF">2014-06-19T13:35:13Z</dcterms:created>
  <dcterms:modified xsi:type="dcterms:W3CDTF">2014-06-19T15:04:20Z</dcterms:modified>
</cp:coreProperties>
</file>